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7" r:id="rId3"/>
    <p:sldId id="257" r:id="rId4"/>
    <p:sldId id="280" r:id="rId5"/>
    <p:sldId id="258" r:id="rId6"/>
    <p:sldId id="262" r:id="rId7"/>
    <p:sldId id="268" r:id="rId8"/>
    <p:sldId id="269" r:id="rId9"/>
    <p:sldId id="259" r:id="rId10"/>
    <p:sldId id="260" r:id="rId11"/>
    <p:sldId id="270" r:id="rId12"/>
    <p:sldId id="266" r:id="rId13"/>
    <p:sldId id="271" r:id="rId14"/>
    <p:sldId id="274" r:id="rId15"/>
    <p:sldId id="275" r:id="rId16"/>
    <p:sldId id="273" r:id="rId17"/>
    <p:sldId id="287" r:id="rId18"/>
    <p:sldId id="281" r:id="rId19"/>
    <p:sldId id="290" r:id="rId20"/>
    <p:sldId id="288" r:id="rId21"/>
    <p:sldId id="289" r:id="rId22"/>
    <p:sldId id="291" r:id="rId23"/>
    <p:sldId id="282" r:id="rId24"/>
    <p:sldId id="283" r:id="rId25"/>
    <p:sldId id="284" r:id="rId26"/>
    <p:sldId id="285" r:id="rId27"/>
    <p:sldId id="286" r:id="rId28"/>
    <p:sldId id="292" r:id="rId29"/>
    <p:sldId id="293"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 A Millonzi" initials="K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9DE2"/>
    <a:srgbClr val="0A9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6" autoAdjust="0"/>
    <p:restoredTop sz="94660"/>
  </p:normalViewPr>
  <p:slideViewPr>
    <p:cSldViewPr snapToGrid="0">
      <p:cViewPr varScale="1">
        <p:scale>
          <a:sx n="94" d="100"/>
          <a:sy n="94" d="100"/>
        </p:scale>
        <p:origin x="3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tags" Target="tags/tag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06T19:52:24.575"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5FF44-8E65-884E-B122-F667D20729EA}" type="doc">
      <dgm:prSet loTypeId="urn:microsoft.com/office/officeart/2005/8/layout/hProcess9" loCatId="" qsTypeId="urn:microsoft.com/office/officeart/2005/8/quickstyle/simple2" qsCatId="simple" csTypeId="urn:microsoft.com/office/officeart/2005/8/colors/colorful5" csCatId="colorful" phldr="1"/>
      <dgm:spPr/>
      <dgm:t>
        <a:bodyPr/>
        <a:lstStyle/>
        <a:p>
          <a:endParaRPr lang="en-US"/>
        </a:p>
      </dgm:t>
    </dgm:pt>
    <dgm:pt modelId="{164A1059-9A34-BB42-8B54-A693F58928C0}">
      <dgm:prSet custT="1"/>
      <dgm:spPr/>
      <dgm:t>
        <a:bodyPr/>
        <a:lstStyle/>
        <a:p>
          <a:pPr rtl="0"/>
          <a:r>
            <a:rPr lang="en-US" sz="3600" dirty="0" smtClean="0"/>
            <a:t>Budgeting</a:t>
          </a:r>
          <a:endParaRPr lang="en-US" sz="3600" dirty="0"/>
        </a:p>
      </dgm:t>
    </dgm:pt>
    <dgm:pt modelId="{F1ADFAFA-E825-544B-91DA-05ACD43F49C1}" type="parTrans" cxnId="{7F3AFC24-FD05-1046-909C-828FA3789943}">
      <dgm:prSet/>
      <dgm:spPr/>
      <dgm:t>
        <a:bodyPr/>
        <a:lstStyle/>
        <a:p>
          <a:endParaRPr lang="en-US"/>
        </a:p>
      </dgm:t>
    </dgm:pt>
    <dgm:pt modelId="{EB166A2B-6E78-304B-B87B-4943CADE6865}" type="sibTrans" cxnId="{7F3AFC24-FD05-1046-909C-828FA3789943}">
      <dgm:prSet/>
      <dgm:spPr/>
      <dgm:t>
        <a:bodyPr/>
        <a:lstStyle/>
        <a:p>
          <a:endParaRPr lang="en-US"/>
        </a:p>
      </dgm:t>
    </dgm:pt>
    <dgm:pt modelId="{2C87B0FA-D295-3147-BD7B-F30E6EA0C38F}">
      <dgm:prSet/>
      <dgm:spPr/>
      <dgm:t>
        <a:bodyPr/>
        <a:lstStyle/>
        <a:p>
          <a:pPr rtl="0"/>
          <a:r>
            <a:rPr lang="en-US" dirty="0" smtClean="0"/>
            <a:t>Cash Management &amp; Investments</a:t>
          </a:r>
          <a:endParaRPr lang="en-US" dirty="0"/>
        </a:p>
      </dgm:t>
    </dgm:pt>
    <dgm:pt modelId="{DAB3BCAA-7478-0442-A553-A00C5FA75115}" type="parTrans" cxnId="{D77FC2E7-E6DE-E548-A0F4-AFE0248EEBFE}">
      <dgm:prSet/>
      <dgm:spPr/>
      <dgm:t>
        <a:bodyPr/>
        <a:lstStyle/>
        <a:p>
          <a:endParaRPr lang="en-US"/>
        </a:p>
      </dgm:t>
    </dgm:pt>
    <dgm:pt modelId="{352FB9BA-D45C-7F4F-A607-C075B6A37F62}" type="sibTrans" cxnId="{D77FC2E7-E6DE-E548-A0F4-AFE0248EEBFE}">
      <dgm:prSet/>
      <dgm:spPr/>
      <dgm:t>
        <a:bodyPr/>
        <a:lstStyle/>
        <a:p>
          <a:endParaRPr lang="en-US"/>
        </a:p>
      </dgm:t>
    </dgm:pt>
    <dgm:pt modelId="{37E98E55-F72E-0749-94FF-F32F11EB0E84}">
      <dgm:prSet/>
      <dgm:spPr/>
      <dgm:t>
        <a:bodyPr/>
        <a:lstStyle/>
        <a:p>
          <a:pPr rtl="0"/>
          <a:r>
            <a:rPr lang="en-US" dirty="0" smtClean="0"/>
            <a:t>Obligating &amp; Disbursing Public Funds</a:t>
          </a:r>
          <a:endParaRPr lang="en-US" dirty="0"/>
        </a:p>
      </dgm:t>
    </dgm:pt>
    <dgm:pt modelId="{0FE332E1-DE5C-DD40-805A-F109062407A4}" type="parTrans" cxnId="{7B0CF97A-9084-B74A-9E08-AB7E0B6F0E5F}">
      <dgm:prSet/>
      <dgm:spPr/>
      <dgm:t>
        <a:bodyPr/>
        <a:lstStyle/>
        <a:p>
          <a:endParaRPr lang="en-US"/>
        </a:p>
      </dgm:t>
    </dgm:pt>
    <dgm:pt modelId="{AD489717-324E-7F49-A9AB-167903CD9BF3}" type="sibTrans" cxnId="{7B0CF97A-9084-B74A-9E08-AB7E0B6F0E5F}">
      <dgm:prSet/>
      <dgm:spPr/>
      <dgm:t>
        <a:bodyPr/>
        <a:lstStyle/>
        <a:p>
          <a:endParaRPr lang="en-US"/>
        </a:p>
      </dgm:t>
    </dgm:pt>
    <dgm:pt modelId="{9121D262-71F5-094C-BB0F-DED9A24DFD10}">
      <dgm:prSet/>
      <dgm:spPr/>
      <dgm:t>
        <a:bodyPr/>
        <a:lstStyle/>
        <a:p>
          <a:pPr rtl="0"/>
          <a:r>
            <a:rPr lang="en-US" dirty="0" smtClean="0"/>
            <a:t>Accounting &amp; Financial Reporting</a:t>
          </a:r>
          <a:endParaRPr lang="en-US" dirty="0"/>
        </a:p>
      </dgm:t>
    </dgm:pt>
    <dgm:pt modelId="{A25B9C96-348F-594B-A6FF-E258B6F56F9B}" type="parTrans" cxnId="{01875FD6-6DE9-A040-87A5-379A0653F7EF}">
      <dgm:prSet/>
      <dgm:spPr/>
      <dgm:t>
        <a:bodyPr/>
        <a:lstStyle/>
        <a:p>
          <a:endParaRPr lang="en-US"/>
        </a:p>
      </dgm:t>
    </dgm:pt>
    <dgm:pt modelId="{E73C89C5-EE02-1B43-8979-01745E56C69B}" type="sibTrans" cxnId="{01875FD6-6DE9-A040-87A5-379A0653F7EF}">
      <dgm:prSet/>
      <dgm:spPr/>
      <dgm:t>
        <a:bodyPr/>
        <a:lstStyle/>
        <a:p>
          <a:endParaRPr lang="en-US"/>
        </a:p>
      </dgm:t>
    </dgm:pt>
    <dgm:pt modelId="{EFDF47D2-E5ED-F24B-ADED-B41F9330434B}">
      <dgm:prSet/>
      <dgm:spPr/>
      <dgm:t>
        <a:bodyPr/>
        <a:lstStyle/>
        <a:p>
          <a:pPr rtl="0"/>
          <a:r>
            <a:rPr lang="en-US" dirty="0" smtClean="0"/>
            <a:t>Auditing</a:t>
          </a:r>
          <a:endParaRPr lang="en-US" dirty="0"/>
        </a:p>
      </dgm:t>
    </dgm:pt>
    <dgm:pt modelId="{706F2C75-4A5E-044C-A98B-81F62064F633}" type="parTrans" cxnId="{ACA8BE65-0460-0249-992B-8909D2E6B72E}">
      <dgm:prSet/>
      <dgm:spPr/>
      <dgm:t>
        <a:bodyPr/>
        <a:lstStyle/>
        <a:p>
          <a:endParaRPr lang="en-US"/>
        </a:p>
      </dgm:t>
    </dgm:pt>
    <dgm:pt modelId="{E27FD8FF-F058-A342-8E72-8A00D56DBB17}" type="sibTrans" cxnId="{ACA8BE65-0460-0249-992B-8909D2E6B72E}">
      <dgm:prSet/>
      <dgm:spPr/>
      <dgm:t>
        <a:bodyPr/>
        <a:lstStyle/>
        <a:p>
          <a:endParaRPr lang="en-US"/>
        </a:p>
      </dgm:t>
    </dgm:pt>
    <dgm:pt modelId="{06CCD4C6-B7F9-C844-90FA-CF920CD9EE0E}" type="pres">
      <dgm:prSet presAssocID="{9ED5FF44-8E65-884E-B122-F667D20729EA}" presName="CompostProcess" presStyleCnt="0">
        <dgm:presLayoutVars>
          <dgm:dir/>
          <dgm:resizeHandles val="exact"/>
        </dgm:presLayoutVars>
      </dgm:prSet>
      <dgm:spPr/>
      <dgm:t>
        <a:bodyPr/>
        <a:lstStyle/>
        <a:p>
          <a:endParaRPr lang="en-US"/>
        </a:p>
      </dgm:t>
    </dgm:pt>
    <dgm:pt modelId="{DABB06E8-44C0-3A49-8E74-815CA99B9E21}" type="pres">
      <dgm:prSet presAssocID="{9ED5FF44-8E65-884E-B122-F667D20729EA}" presName="arrow" presStyleLbl="bgShp" presStyleIdx="0" presStyleCnt="1" custLinFactNeighborX="1877"/>
      <dgm:spPr/>
      <dgm:t>
        <a:bodyPr/>
        <a:lstStyle/>
        <a:p>
          <a:endParaRPr lang="en-US"/>
        </a:p>
      </dgm:t>
    </dgm:pt>
    <dgm:pt modelId="{577ADC5A-D70C-7A4E-88EF-E3705FF49D8D}" type="pres">
      <dgm:prSet presAssocID="{9ED5FF44-8E65-884E-B122-F667D20729EA}" presName="linearProcess" presStyleCnt="0"/>
      <dgm:spPr/>
      <dgm:t>
        <a:bodyPr/>
        <a:lstStyle/>
        <a:p>
          <a:endParaRPr lang="en-US"/>
        </a:p>
      </dgm:t>
    </dgm:pt>
    <dgm:pt modelId="{EFAACFEB-984D-3043-BED3-AEA062276CC5}" type="pres">
      <dgm:prSet presAssocID="{164A1059-9A34-BB42-8B54-A693F58928C0}" presName="textNode" presStyleLbl="node1" presStyleIdx="0" presStyleCnt="5" custScaleX="170792" custScaleY="141281">
        <dgm:presLayoutVars>
          <dgm:bulletEnabled val="1"/>
        </dgm:presLayoutVars>
      </dgm:prSet>
      <dgm:spPr/>
      <dgm:t>
        <a:bodyPr/>
        <a:lstStyle/>
        <a:p>
          <a:endParaRPr lang="en-US"/>
        </a:p>
      </dgm:t>
    </dgm:pt>
    <dgm:pt modelId="{8342FEC3-2E93-A34B-BDA1-943B847CBFA8}" type="pres">
      <dgm:prSet presAssocID="{EB166A2B-6E78-304B-B87B-4943CADE6865}" presName="sibTrans" presStyleCnt="0"/>
      <dgm:spPr/>
      <dgm:t>
        <a:bodyPr/>
        <a:lstStyle/>
        <a:p>
          <a:endParaRPr lang="en-US"/>
        </a:p>
      </dgm:t>
    </dgm:pt>
    <dgm:pt modelId="{C788517B-E82E-774B-9E0A-C4BD31B765BB}" type="pres">
      <dgm:prSet presAssocID="{2C87B0FA-D295-3147-BD7B-F30E6EA0C38F}" presName="textNode" presStyleLbl="node1" presStyleIdx="1" presStyleCnt="5">
        <dgm:presLayoutVars>
          <dgm:bulletEnabled val="1"/>
        </dgm:presLayoutVars>
      </dgm:prSet>
      <dgm:spPr/>
      <dgm:t>
        <a:bodyPr/>
        <a:lstStyle/>
        <a:p>
          <a:endParaRPr lang="en-US"/>
        </a:p>
      </dgm:t>
    </dgm:pt>
    <dgm:pt modelId="{FFE11F89-4F7F-5C49-97CA-845BEA96C323}" type="pres">
      <dgm:prSet presAssocID="{352FB9BA-D45C-7F4F-A607-C075B6A37F62}" presName="sibTrans" presStyleCnt="0"/>
      <dgm:spPr/>
      <dgm:t>
        <a:bodyPr/>
        <a:lstStyle/>
        <a:p>
          <a:endParaRPr lang="en-US"/>
        </a:p>
      </dgm:t>
    </dgm:pt>
    <dgm:pt modelId="{55501F99-529D-AD46-B50D-7AF20796BAC4}" type="pres">
      <dgm:prSet presAssocID="{37E98E55-F72E-0749-94FF-F32F11EB0E84}" presName="textNode" presStyleLbl="node1" presStyleIdx="2" presStyleCnt="5">
        <dgm:presLayoutVars>
          <dgm:bulletEnabled val="1"/>
        </dgm:presLayoutVars>
      </dgm:prSet>
      <dgm:spPr/>
      <dgm:t>
        <a:bodyPr/>
        <a:lstStyle/>
        <a:p>
          <a:endParaRPr lang="en-US"/>
        </a:p>
      </dgm:t>
    </dgm:pt>
    <dgm:pt modelId="{761EB547-A604-E541-8C4E-BF8E1AEDB45D}" type="pres">
      <dgm:prSet presAssocID="{AD489717-324E-7F49-A9AB-167903CD9BF3}" presName="sibTrans" presStyleCnt="0"/>
      <dgm:spPr/>
      <dgm:t>
        <a:bodyPr/>
        <a:lstStyle/>
        <a:p>
          <a:endParaRPr lang="en-US"/>
        </a:p>
      </dgm:t>
    </dgm:pt>
    <dgm:pt modelId="{4856F3C4-5ACC-2B49-868F-D5AA77937244}" type="pres">
      <dgm:prSet presAssocID="{9121D262-71F5-094C-BB0F-DED9A24DFD10}" presName="textNode" presStyleLbl="node1" presStyleIdx="3" presStyleCnt="5">
        <dgm:presLayoutVars>
          <dgm:bulletEnabled val="1"/>
        </dgm:presLayoutVars>
      </dgm:prSet>
      <dgm:spPr/>
      <dgm:t>
        <a:bodyPr/>
        <a:lstStyle/>
        <a:p>
          <a:endParaRPr lang="en-US"/>
        </a:p>
      </dgm:t>
    </dgm:pt>
    <dgm:pt modelId="{92BB7D88-13EB-7E49-A615-12AE81B3D1E9}" type="pres">
      <dgm:prSet presAssocID="{E73C89C5-EE02-1B43-8979-01745E56C69B}" presName="sibTrans" presStyleCnt="0"/>
      <dgm:spPr/>
      <dgm:t>
        <a:bodyPr/>
        <a:lstStyle/>
        <a:p>
          <a:endParaRPr lang="en-US"/>
        </a:p>
      </dgm:t>
    </dgm:pt>
    <dgm:pt modelId="{8F507B5E-5895-C941-8B6C-973F825ABD69}" type="pres">
      <dgm:prSet presAssocID="{EFDF47D2-E5ED-F24B-ADED-B41F9330434B}" presName="textNode" presStyleLbl="node1" presStyleIdx="4" presStyleCnt="5">
        <dgm:presLayoutVars>
          <dgm:bulletEnabled val="1"/>
        </dgm:presLayoutVars>
      </dgm:prSet>
      <dgm:spPr/>
      <dgm:t>
        <a:bodyPr/>
        <a:lstStyle/>
        <a:p>
          <a:endParaRPr lang="en-US"/>
        </a:p>
      </dgm:t>
    </dgm:pt>
  </dgm:ptLst>
  <dgm:cxnLst>
    <dgm:cxn modelId="{ACA8BE65-0460-0249-992B-8909D2E6B72E}" srcId="{9ED5FF44-8E65-884E-B122-F667D20729EA}" destId="{EFDF47D2-E5ED-F24B-ADED-B41F9330434B}" srcOrd="4" destOrd="0" parTransId="{706F2C75-4A5E-044C-A98B-81F62064F633}" sibTransId="{E27FD8FF-F058-A342-8E72-8A00D56DBB17}"/>
    <dgm:cxn modelId="{D77FC2E7-E6DE-E548-A0F4-AFE0248EEBFE}" srcId="{9ED5FF44-8E65-884E-B122-F667D20729EA}" destId="{2C87B0FA-D295-3147-BD7B-F30E6EA0C38F}" srcOrd="1" destOrd="0" parTransId="{DAB3BCAA-7478-0442-A553-A00C5FA75115}" sibTransId="{352FB9BA-D45C-7F4F-A607-C075B6A37F62}"/>
    <dgm:cxn modelId="{54650374-5943-7C44-9DC3-F8F53CE6445D}" type="presOf" srcId="{164A1059-9A34-BB42-8B54-A693F58928C0}" destId="{EFAACFEB-984D-3043-BED3-AEA062276CC5}" srcOrd="0" destOrd="0" presId="urn:microsoft.com/office/officeart/2005/8/layout/hProcess9"/>
    <dgm:cxn modelId="{5CE90860-A867-8746-A719-536CD9D818C9}" type="presOf" srcId="{9ED5FF44-8E65-884E-B122-F667D20729EA}" destId="{06CCD4C6-B7F9-C844-90FA-CF920CD9EE0E}" srcOrd="0" destOrd="0" presId="urn:microsoft.com/office/officeart/2005/8/layout/hProcess9"/>
    <dgm:cxn modelId="{7B0CF97A-9084-B74A-9E08-AB7E0B6F0E5F}" srcId="{9ED5FF44-8E65-884E-B122-F667D20729EA}" destId="{37E98E55-F72E-0749-94FF-F32F11EB0E84}" srcOrd="2" destOrd="0" parTransId="{0FE332E1-DE5C-DD40-805A-F109062407A4}" sibTransId="{AD489717-324E-7F49-A9AB-167903CD9BF3}"/>
    <dgm:cxn modelId="{0793AAB7-061C-A94E-A9BC-587D306BA16E}" type="presOf" srcId="{9121D262-71F5-094C-BB0F-DED9A24DFD10}" destId="{4856F3C4-5ACC-2B49-868F-D5AA77937244}" srcOrd="0" destOrd="0" presId="urn:microsoft.com/office/officeart/2005/8/layout/hProcess9"/>
    <dgm:cxn modelId="{E7B43038-E733-984D-A76E-D6095A972A49}" type="presOf" srcId="{2C87B0FA-D295-3147-BD7B-F30E6EA0C38F}" destId="{C788517B-E82E-774B-9E0A-C4BD31B765BB}" srcOrd="0" destOrd="0" presId="urn:microsoft.com/office/officeart/2005/8/layout/hProcess9"/>
    <dgm:cxn modelId="{7F3AFC24-FD05-1046-909C-828FA3789943}" srcId="{9ED5FF44-8E65-884E-B122-F667D20729EA}" destId="{164A1059-9A34-BB42-8B54-A693F58928C0}" srcOrd="0" destOrd="0" parTransId="{F1ADFAFA-E825-544B-91DA-05ACD43F49C1}" sibTransId="{EB166A2B-6E78-304B-B87B-4943CADE6865}"/>
    <dgm:cxn modelId="{E39280C2-E988-7B4B-A322-43E8348DB3DC}" type="presOf" srcId="{37E98E55-F72E-0749-94FF-F32F11EB0E84}" destId="{55501F99-529D-AD46-B50D-7AF20796BAC4}" srcOrd="0" destOrd="0" presId="urn:microsoft.com/office/officeart/2005/8/layout/hProcess9"/>
    <dgm:cxn modelId="{714E18F9-BDF9-AB42-A417-5D3D6AE720B5}" type="presOf" srcId="{EFDF47D2-E5ED-F24B-ADED-B41F9330434B}" destId="{8F507B5E-5895-C941-8B6C-973F825ABD69}" srcOrd="0" destOrd="0" presId="urn:microsoft.com/office/officeart/2005/8/layout/hProcess9"/>
    <dgm:cxn modelId="{01875FD6-6DE9-A040-87A5-379A0653F7EF}" srcId="{9ED5FF44-8E65-884E-B122-F667D20729EA}" destId="{9121D262-71F5-094C-BB0F-DED9A24DFD10}" srcOrd="3" destOrd="0" parTransId="{A25B9C96-348F-594B-A6FF-E258B6F56F9B}" sibTransId="{E73C89C5-EE02-1B43-8979-01745E56C69B}"/>
    <dgm:cxn modelId="{29B0709E-FFF9-4345-9E7C-BEE56528F504}" type="presParOf" srcId="{06CCD4C6-B7F9-C844-90FA-CF920CD9EE0E}" destId="{DABB06E8-44C0-3A49-8E74-815CA99B9E21}" srcOrd="0" destOrd="0" presId="urn:microsoft.com/office/officeart/2005/8/layout/hProcess9"/>
    <dgm:cxn modelId="{4601F5A0-B641-AB4A-99E4-DAC06B0F67AE}" type="presParOf" srcId="{06CCD4C6-B7F9-C844-90FA-CF920CD9EE0E}" destId="{577ADC5A-D70C-7A4E-88EF-E3705FF49D8D}" srcOrd="1" destOrd="0" presId="urn:microsoft.com/office/officeart/2005/8/layout/hProcess9"/>
    <dgm:cxn modelId="{B93553A3-AE80-BC47-8616-277B7A578932}" type="presParOf" srcId="{577ADC5A-D70C-7A4E-88EF-E3705FF49D8D}" destId="{EFAACFEB-984D-3043-BED3-AEA062276CC5}" srcOrd="0" destOrd="0" presId="urn:microsoft.com/office/officeart/2005/8/layout/hProcess9"/>
    <dgm:cxn modelId="{04793BFD-D47F-4B46-B09E-9B8041F18402}" type="presParOf" srcId="{577ADC5A-D70C-7A4E-88EF-E3705FF49D8D}" destId="{8342FEC3-2E93-A34B-BDA1-943B847CBFA8}" srcOrd="1" destOrd="0" presId="urn:microsoft.com/office/officeart/2005/8/layout/hProcess9"/>
    <dgm:cxn modelId="{7CE745C6-8C9C-B847-A72F-A891A3580AE7}" type="presParOf" srcId="{577ADC5A-D70C-7A4E-88EF-E3705FF49D8D}" destId="{C788517B-E82E-774B-9E0A-C4BD31B765BB}" srcOrd="2" destOrd="0" presId="urn:microsoft.com/office/officeart/2005/8/layout/hProcess9"/>
    <dgm:cxn modelId="{7E2B68E3-FF61-7846-9831-C7FAD1999137}" type="presParOf" srcId="{577ADC5A-D70C-7A4E-88EF-E3705FF49D8D}" destId="{FFE11F89-4F7F-5C49-97CA-845BEA96C323}" srcOrd="3" destOrd="0" presId="urn:microsoft.com/office/officeart/2005/8/layout/hProcess9"/>
    <dgm:cxn modelId="{37F4080B-1918-754B-81C0-42BC37AB55CE}" type="presParOf" srcId="{577ADC5A-D70C-7A4E-88EF-E3705FF49D8D}" destId="{55501F99-529D-AD46-B50D-7AF20796BAC4}" srcOrd="4" destOrd="0" presId="urn:microsoft.com/office/officeart/2005/8/layout/hProcess9"/>
    <dgm:cxn modelId="{4FF7BB53-B884-8B4C-A07D-488A47F435BA}" type="presParOf" srcId="{577ADC5A-D70C-7A4E-88EF-E3705FF49D8D}" destId="{761EB547-A604-E541-8C4E-BF8E1AEDB45D}" srcOrd="5" destOrd="0" presId="urn:microsoft.com/office/officeart/2005/8/layout/hProcess9"/>
    <dgm:cxn modelId="{5D46CD41-17A4-404C-89B9-35044BD818B6}" type="presParOf" srcId="{577ADC5A-D70C-7A4E-88EF-E3705FF49D8D}" destId="{4856F3C4-5ACC-2B49-868F-D5AA77937244}" srcOrd="6" destOrd="0" presId="urn:microsoft.com/office/officeart/2005/8/layout/hProcess9"/>
    <dgm:cxn modelId="{35A70806-6D0D-3249-96F3-95A3E33291D5}" type="presParOf" srcId="{577ADC5A-D70C-7A4E-88EF-E3705FF49D8D}" destId="{92BB7D88-13EB-7E49-A615-12AE81B3D1E9}" srcOrd="7" destOrd="0" presId="urn:microsoft.com/office/officeart/2005/8/layout/hProcess9"/>
    <dgm:cxn modelId="{01F07FDC-026E-8A4C-B10E-691BDD40E120}" type="presParOf" srcId="{577ADC5A-D70C-7A4E-88EF-E3705FF49D8D}" destId="{8F507B5E-5895-C941-8B6C-973F825ABD6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186585-B013-B043-B23F-F65822FFAC35}" type="doc">
      <dgm:prSet loTypeId="urn:microsoft.com/office/officeart/2005/8/layout/funnel1" loCatId="" qsTypeId="urn:microsoft.com/office/officeart/2005/8/quickstyle/simple2" qsCatId="simple" csTypeId="urn:microsoft.com/office/officeart/2005/8/colors/colorful1" csCatId="colorful" phldr="1"/>
      <dgm:spPr/>
      <dgm:t>
        <a:bodyPr/>
        <a:lstStyle/>
        <a:p>
          <a:endParaRPr lang="en-US"/>
        </a:p>
      </dgm:t>
    </dgm:pt>
    <dgm:pt modelId="{3B98B8CE-8B37-8E4E-ACDE-8E28673DED37}">
      <dgm:prSet/>
      <dgm:spPr/>
      <dgm:t>
        <a:bodyPr/>
        <a:lstStyle/>
        <a:p>
          <a:pPr rtl="0"/>
          <a:r>
            <a:rPr lang="en-US" smtClean="0"/>
            <a:t>Community Vision</a:t>
          </a:r>
          <a:endParaRPr lang="en-US"/>
        </a:p>
      </dgm:t>
    </dgm:pt>
    <dgm:pt modelId="{7B909C28-4250-C240-AFFC-CCD43D7E417F}" type="parTrans" cxnId="{296184B0-F83A-0A4A-9F40-5FD996F64CE1}">
      <dgm:prSet/>
      <dgm:spPr/>
      <dgm:t>
        <a:bodyPr/>
        <a:lstStyle/>
        <a:p>
          <a:endParaRPr lang="en-US"/>
        </a:p>
      </dgm:t>
    </dgm:pt>
    <dgm:pt modelId="{2E64B857-E3A3-A645-987A-33EAABFB83B7}" type="sibTrans" cxnId="{296184B0-F83A-0A4A-9F40-5FD996F64CE1}">
      <dgm:prSet/>
      <dgm:spPr/>
      <dgm:t>
        <a:bodyPr/>
        <a:lstStyle/>
        <a:p>
          <a:endParaRPr lang="en-US"/>
        </a:p>
      </dgm:t>
    </dgm:pt>
    <dgm:pt modelId="{62405B5D-E83F-C64F-AA26-A6554B8DC5DE}">
      <dgm:prSet/>
      <dgm:spPr/>
      <dgm:t>
        <a:bodyPr/>
        <a:lstStyle/>
        <a:p>
          <a:pPr rtl="0"/>
          <a:r>
            <a:rPr lang="en-US" dirty="0" smtClean="0"/>
            <a:t>Capital Needs</a:t>
          </a:r>
          <a:endParaRPr lang="en-US" dirty="0"/>
        </a:p>
      </dgm:t>
    </dgm:pt>
    <dgm:pt modelId="{2907E93F-CB3C-A14B-807C-1A511017C128}" type="parTrans" cxnId="{B7EC2599-99DB-D14B-9A98-454854737C19}">
      <dgm:prSet/>
      <dgm:spPr/>
      <dgm:t>
        <a:bodyPr/>
        <a:lstStyle/>
        <a:p>
          <a:endParaRPr lang="en-US"/>
        </a:p>
      </dgm:t>
    </dgm:pt>
    <dgm:pt modelId="{3FFEFBE6-0A13-3543-8CA4-C161FAD3BF26}" type="sibTrans" cxnId="{B7EC2599-99DB-D14B-9A98-454854737C19}">
      <dgm:prSet/>
      <dgm:spPr/>
      <dgm:t>
        <a:bodyPr/>
        <a:lstStyle/>
        <a:p>
          <a:endParaRPr lang="en-US"/>
        </a:p>
      </dgm:t>
    </dgm:pt>
    <dgm:pt modelId="{398F254A-5B2C-F54F-8435-EBD1F26D2FDF}">
      <dgm:prSet/>
      <dgm:spPr/>
      <dgm:t>
        <a:bodyPr/>
        <a:lstStyle/>
        <a:p>
          <a:pPr rtl="0"/>
          <a:r>
            <a:rPr lang="en-US" dirty="0" smtClean="0"/>
            <a:t>Capital Financing Strategy</a:t>
          </a:r>
          <a:endParaRPr lang="en-US" dirty="0"/>
        </a:p>
      </dgm:t>
    </dgm:pt>
    <dgm:pt modelId="{ADA837EB-9CCA-F84C-86D4-C46E8F1939ED}" type="parTrans" cxnId="{3BFF89FF-19C5-AD48-8FC7-DA367AE3C034}">
      <dgm:prSet/>
      <dgm:spPr/>
      <dgm:t>
        <a:bodyPr/>
        <a:lstStyle/>
        <a:p>
          <a:endParaRPr lang="en-US"/>
        </a:p>
      </dgm:t>
    </dgm:pt>
    <dgm:pt modelId="{26CD888D-FB08-5341-A284-D9D923872E47}" type="sibTrans" cxnId="{3BFF89FF-19C5-AD48-8FC7-DA367AE3C034}">
      <dgm:prSet/>
      <dgm:spPr/>
      <dgm:t>
        <a:bodyPr/>
        <a:lstStyle/>
        <a:p>
          <a:endParaRPr lang="en-US"/>
        </a:p>
      </dgm:t>
    </dgm:pt>
    <dgm:pt modelId="{8A394A9D-F4B7-4B4E-9252-950DF74EF5C1}">
      <dgm:prSet/>
      <dgm:spPr/>
      <dgm:t>
        <a:bodyPr/>
        <a:lstStyle/>
        <a:p>
          <a:pPr rtl="0"/>
          <a:r>
            <a:rPr lang="en-US" dirty="0" smtClean="0"/>
            <a:t>Capital Improvement Program</a:t>
          </a:r>
          <a:endParaRPr lang="en-US" dirty="0"/>
        </a:p>
      </dgm:t>
    </dgm:pt>
    <dgm:pt modelId="{AE5DC2F2-952F-F448-94BF-24EF4F3FAE71}" type="parTrans" cxnId="{AD6B58D4-BEF9-3D46-B077-7124F2C92C1F}">
      <dgm:prSet/>
      <dgm:spPr/>
      <dgm:t>
        <a:bodyPr/>
        <a:lstStyle/>
        <a:p>
          <a:endParaRPr lang="en-US"/>
        </a:p>
      </dgm:t>
    </dgm:pt>
    <dgm:pt modelId="{1E72F7B1-703D-5747-828B-26F4DB59593C}" type="sibTrans" cxnId="{AD6B58D4-BEF9-3D46-B077-7124F2C92C1F}">
      <dgm:prSet/>
      <dgm:spPr/>
      <dgm:t>
        <a:bodyPr/>
        <a:lstStyle/>
        <a:p>
          <a:endParaRPr lang="en-US"/>
        </a:p>
      </dgm:t>
    </dgm:pt>
    <dgm:pt modelId="{2C219A59-F777-134A-9BAE-BB158F76EB17}" type="pres">
      <dgm:prSet presAssocID="{86186585-B013-B043-B23F-F65822FFAC35}" presName="Name0" presStyleCnt="0">
        <dgm:presLayoutVars>
          <dgm:chMax val="4"/>
          <dgm:resizeHandles val="exact"/>
        </dgm:presLayoutVars>
      </dgm:prSet>
      <dgm:spPr/>
      <dgm:t>
        <a:bodyPr/>
        <a:lstStyle/>
        <a:p>
          <a:endParaRPr lang="en-US"/>
        </a:p>
      </dgm:t>
    </dgm:pt>
    <dgm:pt modelId="{036BB7DD-9893-BC40-9663-356F7AEE2406}" type="pres">
      <dgm:prSet presAssocID="{86186585-B013-B043-B23F-F65822FFAC35}" presName="ellipse" presStyleLbl="trBgShp" presStyleIdx="0" presStyleCnt="1"/>
      <dgm:spPr/>
      <dgm:t>
        <a:bodyPr/>
        <a:lstStyle/>
        <a:p>
          <a:endParaRPr lang="en-US"/>
        </a:p>
      </dgm:t>
    </dgm:pt>
    <dgm:pt modelId="{8AC0B144-8246-BB40-B432-B66CA015E4C4}" type="pres">
      <dgm:prSet presAssocID="{86186585-B013-B043-B23F-F65822FFAC35}" presName="arrow1" presStyleLbl="fgShp" presStyleIdx="0" presStyleCnt="1"/>
      <dgm:spPr/>
      <dgm:t>
        <a:bodyPr/>
        <a:lstStyle/>
        <a:p>
          <a:endParaRPr lang="en-US"/>
        </a:p>
      </dgm:t>
    </dgm:pt>
    <dgm:pt modelId="{E225C83D-AB9F-4E47-BBBD-15E454AB7D8F}" type="pres">
      <dgm:prSet presAssocID="{86186585-B013-B043-B23F-F65822FFAC35}" presName="rectangle" presStyleLbl="revTx" presStyleIdx="0" presStyleCnt="1" custScaleY="135903" custLinFactNeighborY="19114">
        <dgm:presLayoutVars>
          <dgm:bulletEnabled val="1"/>
        </dgm:presLayoutVars>
      </dgm:prSet>
      <dgm:spPr/>
      <dgm:t>
        <a:bodyPr/>
        <a:lstStyle/>
        <a:p>
          <a:endParaRPr lang="en-US"/>
        </a:p>
      </dgm:t>
    </dgm:pt>
    <dgm:pt modelId="{65AF3467-4585-5A42-BBB8-76038E6B6B4E}" type="pres">
      <dgm:prSet presAssocID="{62405B5D-E83F-C64F-AA26-A6554B8DC5DE}" presName="item1" presStyleLbl="node1" presStyleIdx="0" presStyleCnt="3">
        <dgm:presLayoutVars>
          <dgm:bulletEnabled val="1"/>
        </dgm:presLayoutVars>
      </dgm:prSet>
      <dgm:spPr/>
      <dgm:t>
        <a:bodyPr/>
        <a:lstStyle/>
        <a:p>
          <a:endParaRPr lang="en-US"/>
        </a:p>
      </dgm:t>
    </dgm:pt>
    <dgm:pt modelId="{4B84D8A6-006B-5940-B095-1E0DC1F8A03B}" type="pres">
      <dgm:prSet presAssocID="{398F254A-5B2C-F54F-8435-EBD1F26D2FDF}" presName="item2" presStyleLbl="node1" presStyleIdx="1" presStyleCnt="3">
        <dgm:presLayoutVars>
          <dgm:bulletEnabled val="1"/>
        </dgm:presLayoutVars>
      </dgm:prSet>
      <dgm:spPr/>
      <dgm:t>
        <a:bodyPr/>
        <a:lstStyle/>
        <a:p>
          <a:endParaRPr lang="en-US"/>
        </a:p>
      </dgm:t>
    </dgm:pt>
    <dgm:pt modelId="{DB248B9C-8FAF-644E-85EE-74DFED18AE76}" type="pres">
      <dgm:prSet presAssocID="{8A394A9D-F4B7-4B4E-9252-950DF74EF5C1}" presName="item3" presStyleLbl="node1" presStyleIdx="2" presStyleCnt="3">
        <dgm:presLayoutVars>
          <dgm:bulletEnabled val="1"/>
        </dgm:presLayoutVars>
      </dgm:prSet>
      <dgm:spPr/>
      <dgm:t>
        <a:bodyPr/>
        <a:lstStyle/>
        <a:p>
          <a:endParaRPr lang="en-US"/>
        </a:p>
      </dgm:t>
    </dgm:pt>
    <dgm:pt modelId="{1D812E65-C435-AC41-B7FF-0D2EDDD82275}" type="pres">
      <dgm:prSet presAssocID="{86186585-B013-B043-B23F-F65822FFAC35}" presName="funnel" presStyleLbl="trAlignAcc1" presStyleIdx="0" presStyleCnt="1"/>
      <dgm:spPr/>
      <dgm:t>
        <a:bodyPr/>
        <a:lstStyle/>
        <a:p>
          <a:endParaRPr lang="en-US"/>
        </a:p>
      </dgm:t>
    </dgm:pt>
  </dgm:ptLst>
  <dgm:cxnLst>
    <dgm:cxn modelId="{BBB36FCB-8C8F-B344-B02C-412DB6C93796}" type="presOf" srcId="{8A394A9D-F4B7-4B4E-9252-950DF74EF5C1}" destId="{E225C83D-AB9F-4E47-BBBD-15E454AB7D8F}" srcOrd="0" destOrd="0" presId="urn:microsoft.com/office/officeart/2005/8/layout/funnel1"/>
    <dgm:cxn modelId="{296184B0-F83A-0A4A-9F40-5FD996F64CE1}" srcId="{86186585-B013-B043-B23F-F65822FFAC35}" destId="{3B98B8CE-8B37-8E4E-ACDE-8E28673DED37}" srcOrd="0" destOrd="0" parTransId="{7B909C28-4250-C240-AFFC-CCD43D7E417F}" sibTransId="{2E64B857-E3A3-A645-987A-33EAABFB83B7}"/>
    <dgm:cxn modelId="{B01CEE6E-BF46-B34E-930D-8B90EB4A9B73}" type="presOf" srcId="{62405B5D-E83F-C64F-AA26-A6554B8DC5DE}" destId="{4B84D8A6-006B-5940-B095-1E0DC1F8A03B}" srcOrd="0" destOrd="0" presId="urn:microsoft.com/office/officeart/2005/8/layout/funnel1"/>
    <dgm:cxn modelId="{9B64B732-5ED9-C547-8C5A-966F4A57A83D}" type="presOf" srcId="{3B98B8CE-8B37-8E4E-ACDE-8E28673DED37}" destId="{DB248B9C-8FAF-644E-85EE-74DFED18AE76}" srcOrd="0" destOrd="0" presId="urn:microsoft.com/office/officeart/2005/8/layout/funnel1"/>
    <dgm:cxn modelId="{A278E90E-8A6B-0048-95EC-E49AC3BD21CD}" type="presOf" srcId="{86186585-B013-B043-B23F-F65822FFAC35}" destId="{2C219A59-F777-134A-9BAE-BB158F76EB17}" srcOrd="0" destOrd="0" presId="urn:microsoft.com/office/officeart/2005/8/layout/funnel1"/>
    <dgm:cxn modelId="{B7EC2599-99DB-D14B-9A98-454854737C19}" srcId="{86186585-B013-B043-B23F-F65822FFAC35}" destId="{62405B5D-E83F-C64F-AA26-A6554B8DC5DE}" srcOrd="1" destOrd="0" parTransId="{2907E93F-CB3C-A14B-807C-1A511017C128}" sibTransId="{3FFEFBE6-0A13-3543-8CA4-C161FAD3BF26}"/>
    <dgm:cxn modelId="{3BFF89FF-19C5-AD48-8FC7-DA367AE3C034}" srcId="{86186585-B013-B043-B23F-F65822FFAC35}" destId="{398F254A-5B2C-F54F-8435-EBD1F26D2FDF}" srcOrd="2" destOrd="0" parTransId="{ADA837EB-9CCA-F84C-86D4-C46E8F1939ED}" sibTransId="{26CD888D-FB08-5341-A284-D9D923872E47}"/>
    <dgm:cxn modelId="{AD6B58D4-BEF9-3D46-B077-7124F2C92C1F}" srcId="{86186585-B013-B043-B23F-F65822FFAC35}" destId="{8A394A9D-F4B7-4B4E-9252-950DF74EF5C1}" srcOrd="3" destOrd="0" parTransId="{AE5DC2F2-952F-F448-94BF-24EF4F3FAE71}" sibTransId="{1E72F7B1-703D-5747-828B-26F4DB59593C}"/>
    <dgm:cxn modelId="{6EF6DD74-9346-0841-849C-B6B1DB616CFC}" type="presOf" srcId="{398F254A-5B2C-F54F-8435-EBD1F26D2FDF}" destId="{65AF3467-4585-5A42-BBB8-76038E6B6B4E}" srcOrd="0" destOrd="0" presId="urn:microsoft.com/office/officeart/2005/8/layout/funnel1"/>
    <dgm:cxn modelId="{1DA99EE7-2EAC-504F-A625-D681417AC42B}" type="presParOf" srcId="{2C219A59-F777-134A-9BAE-BB158F76EB17}" destId="{036BB7DD-9893-BC40-9663-356F7AEE2406}" srcOrd="0" destOrd="0" presId="urn:microsoft.com/office/officeart/2005/8/layout/funnel1"/>
    <dgm:cxn modelId="{976A1AC6-9C4F-C045-BF77-862270C00B06}" type="presParOf" srcId="{2C219A59-F777-134A-9BAE-BB158F76EB17}" destId="{8AC0B144-8246-BB40-B432-B66CA015E4C4}" srcOrd="1" destOrd="0" presId="urn:microsoft.com/office/officeart/2005/8/layout/funnel1"/>
    <dgm:cxn modelId="{B03B0068-B154-F14D-BD4A-37786C87DAF2}" type="presParOf" srcId="{2C219A59-F777-134A-9BAE-BB158F76EB17}" destId="{E225C83D-AB9F-4E47-BBBD-15E454AB7D8F}" srcOrd="2" destOrd="0" presId="urn:microsoft.com/office/officeart/2005/8/layout/funnel1"/>
    <dgm:cxn modelId="{0524FF43-547F-B149-8683-BBC6A579B22C}" type="presParOf" srcId="{2C219A59-F777-134A-9BAE-BB158F76EB17}" destId="{65AF3467-4585-5A42-BBB8-76038E6B6B4E}" srcOrd="3" destOrd="0" presId="urn:microsoft.com/office/officeart/2005/8/layout/funnel1"/>
    <dgm:cxn modelId="{0EB5E119-016A-244F-A6E2-84A574D30BB5}" type="presParOf" srcId="{2C219A59-F777-134A-9BAE-BB158F76EB17}" destId="{4B84D8A6-006B-5940-B095-1E0DC1F8A03B}" srcOrd="4" destOrd="0" presId="urn:microsoft.com/office/officeart/2005/8/layout/funnel1"/>
    <dgm:cxn modelId="{1699EDC5-F752-7148-939F-8E0216563B96}" type="presParOf" srcId="{2C219A59-F777-134A-9BAE-BB158F76EB17}" destId="{DB248B9C-8FAF-644E-85EE-74DFED18AE76}" srcOrd="5" destOrd="0" presId="urn:microsoft.com/office/officeart/2005/8/layout/funnel1"/>
    <dgm:cxn modelId="{631CDF84-6169-FA4B-91F1-4FF2624A058D}" type="presParOf" srcId="{2C219A59-F777-134A-9BAE-BB158F76EB17}" destId="{1D812E65-C435-AC41-B7FF-0D2EDDD8227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4B24A6-DFC7-5C4D-98DC-1CB79BB3599B}" type="doc">
      <dgm:prSet loTypeId="urn:microsoft.com/office/officeart/2005/8/layout/cycle3" loCatId="" qsTypeId="urn:microsoft.com/office/officeart/2005/8/quickstyle/3D3" qsCatId="3D" csTypeId="urn:microsoft.com/office/officeart/2005/8/colors/accent0_2" csCatId="mainScheme" phldr="1"/>
      <dgm:spPr/>
      <dgm:t>
        <a:bodyPr/>
        <a:lstStyle/>
        <a:p>
          <a:endParaRPr lang="en-US"/>
        </a:p>
      </dgm:t>
    </dgm:pt>
    <dgm:pt modelId="{24FBDC68-F0CE-DB41-A74B-B622CF32186B}">
      <dgm:prSet phldrT="[Text]"/>
      <dgm:spPr/>
      <dgm:t>
        <a:bodyPr/>
        <a:lstStyle/>
        <a:p>
          <a:r>
            <a:rPr lang="en-US" dirty="0" smtClean="0"/>
            <a:t>Identify Capital Needs</a:t>
          </a:r>
          <a:endParaRPr lang="en-US" dirty="0"/>
        </a:p>
      </dgm:t>
    </dgm:pt>
    <dgm:pt modelId="{44EF9E05-7714-4741-B3A5-A7ECFFB35FFB}" type="parTrans" cxnId="{C4D2275E-7BD2-FC40-BFB8-9C5616C758A7}">
      <dgm:prSet/>
      <dgm:spPr/>
      <dgm:t>
        <a:bodyPr/>
        <a:lstStyle/>
        <a:p>
          <a:endParaRPr lang="en-US"/>
        </a:p>
      </dgm:t>
    </dgm:pt>
    <dgm:pt modelId="{6DA720B5-D0C7-2348-BCEF-BA153B53AB21}" type="sibTrans" cxnId="{C4D2275E-7BD2-FC40-BFB8-9C5616C758A7}">
      <dgm:prSet/>
      <dgm:spPr/>
      <dgm:t>
        <a:bodyPr/>
        <a:lstStyle/>
        <a:p>
          <a:endParaRPr lang="en-US"/>
        </a:p>
      </dgm:t>
    </dgm:pt>
    <dgm:pt modelId="{6118E6E5-E599-6546-ADB7-719444FBF95C}">
      <dgm:prSet phldrT="[Text]"/>
      <dgm:spPr/>
      <dgm:t>
        <a:bodyPr/>
        <a:lstStyle/>
        <a:p>
          <a:r>
            <a:rPr lang="en-US" dirty="0" smtClean="0"/>
            <a:t>Prioritize Projects</a:t>
          </a:r>
          <a:endParaRPr lang="en-US" dirty="0"/>
        </a:p>
      </dgm:t>
    </dgm:pt>
    <dgm:pt modelId="{D2209615-9F9B-0E42-B68E-360B81504F8F}" type="parTrans" cxnId="{A5110F2A-0AEF-6A40-9618-814B45E21C8F}">
      <dgm:prSet/>
      <dgm:spPr/>
      <dgm:t>
        <a:bodyPr/>
        <a:lstStyle/>
        <a:p>
          <a:endParaRPr lang="en-US"/>
        </a:p>
      </dgm:t>
    </dgm:pt>
    <dgm:pt modelId="{230694D2-0E51-074B-9F36-735B74880ACF}" type="sibTrans" cxnId="{A5110F2A-0AEF-6A40-9618-814B45E21C8F}">
      <dgm:prSet/>
      <dgm:spPr/>
      <dgm:t>
        <a:bodyPr/>
        <a:lstStyle/>
        <a:p>
          <a:endParaRPr lang="en-US"/>
        </a:p>
      </dgm:t>
    </dgm:pt>
    <dgm:pt modelId="{2B9EA52F-7B86-2048-8318-EFE912080496}">
      <dgm:prSet phldrT="[Text]"/>
      <dgm:spPr/>
      <dgm:t>
        <a:bodyPr/>
        <a:lstStyle/>
        <a:p>
          <a:r>
            <a:rPr lang="en-US" dirty="0" smtClean="0"/>
            <a:t>Adopt Multi-year Plan</a:t>
          </a:r>
          <a:endParaRPr lang="en-US" dirty="0"/>
        </a:p>
      </dgm:t>
    </dgm:pt>
    <dgm:pt modelId="{2F285202-EF63-8248-AA46-AFF9312A4949}" type="parTrans" cxnId="{19A59310-8B83-6346-AFFD-6D7DC90E1D62}">
      <dgm:prSet/>
      <dgm:spPr/>
      <dgm:t>
        <a:bodyPr/>
        <a:lstStyle/>
        <a:p>
          <a:endParaRPr lang="en-US"/>
        </a:p>
      </dgm:t>
    </dgm:pt>
    <dgm:pt modelId="{690B5E04-A6F5-A842-9BD0-57DBB9C49DF4}" type="sibTrans" cxnId="{19A59310-8B83-6346-AFFD-6D7DC90E1D62}">
      <dgm:prSet/>
      <dgm:spPr/>
      <dgm:t>
        <a:bodyPr/>
        <a:lstStyle/>
        <a:p>
          <a:endParaRPr lang="en-US"/>
        </a:p>
      </dgm:t>
    </dgm:pt>
    <dgm:pt modelId="{46DF2F0B-18D0-444B-99E4-6BA0BE79EFD5}">
      <dgm:prSet phldrT="[Text]"/>
      <dgm:spPr/>
      <dgm:t>
        <a:bodyPr/>
        <a:lstStyle/>
        <a:p>
          <a:r>
            <a:rPr lang="en-US" dirty="0" smtClean="0"/>
            <a:t>Identify Potential Funding Sources</a:t>
          </a:r>
          <a:endParaRPr lang="en-US" dirty="0"/>
        </a:p>
      </dgm:t>
    </dgm:pt>
    <dgm:pt modelId="{9215A7A2-79F4-1A4E-A55B-C01AD207B003}" type="parTrans" cxnId="{D4A9CFE4-08EF-5A46-93E5-8AF12FF89298}">
      <dgm:prSet/>
      <dgm:spPr/>
      <dgm:t>
        <a:bodyPr/>
        <a:lstStyle/>
        <a:p>
          <a:endParaRPr lang="en-US"/>
        </a:p>
      </dgm:t>
    </dgm:pt>
    <dgm:pt modelId="{0B21E863-1FC0-DC44-B1F2-290C0B328094}" type="sibTrans" cxnId="{D4A9CFE4-08EF-5A46-93E5-8AF12FF89298}">
      <dgm:prSet/>
      <dgm:spPr/>
      <dgm:t>
        <a:bodyPr/>
        <a:lstStyle/>
        <a:p>
          <a:endParaRPr lang="en-US"/>
        </a:p>
      </dgm:t>
    </dgm:pt>
    <dgm:pt modelId="{851E7C7D-0575-344E-B35E-DFB9F7596DAF}">
      <dgm:prSet phldrT="[Text]"/>
      <dgm:spPr/>
      <dgm:t>
        <a:bodyPr/>
        <a:lstStyle/>
        <a:p>
          <a:r>
            <a:rPr lang="en-US" dirty="0" smtClean="0"/>
            <a:t>Fund Current Year Projects</a:t>
          </a:r>
          <a:endParaRPr lang="en-US" dirty="0"/>
        </a:p>
      </dgm:t>
    </dgm:pt>
    <dgm:pt modelId="{623E4502-CCE0-BB46-8511-F9EDA27A9251}" type="parTrans" cxnId="{C1B633DA-B548-504D-9693-191A7BBF5D83}">
      <dgm:prSet/>
      <dgm:spPr/>
      <dgm:t>
        <a:bodyPr/>
        <a:lstStyle/>
        <a:p>
          <a:endParaRPr lang="en-US"/>
        </a:p>
      </dgm:t>
    </dgm:pt>
    <dgm:pt modelId="{5D7F64D1-9283-994A-8F38-34D173C61BCB}" type="sibTrans" cxnId="{C1B633DA-B548-504D-9693-191A7BBF5D83}">
      <dgm:prSet/>
      <dgm:spPr/>
      <dgm:t>
        <a:bodyPr/>
        <a:lstStyle/>
        <a:p>
          <a:endParaRPr lang="en-US"/>
        </a:p>
      </dgm:t>
    </dgm:pt>
    <dgm:pt modelId="{62CFB979-43F7-5645-B02F-CBE7415D8FF8}">
      <dgm:prSet phldrT="[Text]"/>
      <dgm:spPr/>
      <dgm:t>
        <a:bodyPr/>
        <a:lstStyle/>
        <a:p>
          <a:r>
            <a:rPr lang="en-US" dirty="0" smtClean="0"/>
            <a:t>Implement Projects</a:t>
          </a:r>
          <a:endParaRPr lang="en-US" dirty="0"/>
        </a:p>
      </dgm:t>
    </dgm:pt>
    <dgm:pt modelId="{5A2E9609-547F-3A42-B541-917171E1B94C}" type="parTrans" cxnId="{22832628-50C0-9D44-A049-A69DF6BBDD9B}">
      <dgm:prSet/>
      <dgm:spPr/>
      <dgm:t>
        <a:bodyPr/>
        <a:lstStyle/>
        <a:p>
          <a:endParaRPr lang="en-US"/>
        </a:p>
      </dgm:t>
    </dgm:pt>
    <dgm:pt modelId="{5F25C73C-D2D2-DB44-A878-7A0D8A6BEA56}" type="sibTrans" cxnId="{22832628-50C0-9D44-A049-A69DF6BBDD9B}">
      <dgm:prSet/>
      <dgm:spPr/>
      <dgm:t>
        <a:bodyPr/>
        <a:lstStyle/>
        <a:p>
          <a:endParaRPr lang="en-US"/>
        </a:p>
      </dgm:t>
    </dgm:pt>
    <dgm:pt modelId="{30786FD9-A576-2747-9950-6401460DC257}">
      <dgm:prSet phldrT="[Text]"/>
      <dgm:spPr/>
      <dgm:t>
        <a:bodyPr/>
        <a:lstStyle/>
        <a:p>
          <a:r>
            <a:rPr lang="en-US" dirty="0" smtClean="0"/>
            <a:t>Community Vision</a:t>
          </a:r>
          <a:endParaRPr lang="en-US" dirty="0"/>
        </a:p>
      </dgm:t>
    </dgm:pt>
    <dgm:pt modelId="{A8967B47-D4AC-CB41-986E-7A8754259C21}" type="parTrans" cxnId="{800FC7DA-B42A-254C-93BB-A5EF3001D2F2}">
      <dgm:prSet/>
      <dgm:spPr/>
      <dgm:t>
        <a:bodyPr/>
        <a:lstStyle/>
        <a:p>
          <a:endParaRPr lang="en-US"/>
        </a:p>
      </dgm:t>
    </dgm:pt>
    <dgm:pt modelId="{D5FA76F4-82E2-C443-82D5-4EC50FACE9F5}" type="sibTrans" cxnId="{800FC7DA-B42A-254C-93BB-A5EF3001D2F2}">
      <dgm:prSet/>
      <dgm:spPr/>
      <dgm:t>
        <a:bodyPr/>
        <a:lstStyle/>
        <a:p>
          <a:endParaRPr lang="en-US"/>
        </a:p>
      </dgm:t>
    </dgm:pt>
    <dgm:pt modelId="{415298E2-1BD5-D144-A423-499291290806}">
      <dgm:prSet phldrT="[Text]"/>
      <dgm:spPr/>
      <dgm:t>
        <a:bodyPr/>
        <a:lstStyle/>
        <a:p>
          <a:r>
            <a:rPr lang="en-US" dirty="0" smtClean="0"/>
            <a:t>Asset Inventory</a:t>
          </a:r>
          <a:endParaRPr lang="en-US" dirty="0"/>
        </a:p>
      </dgm:t>
    </dgm:pt>
    <dgm:pt modelId="{8DDCCCE7-4C2F-7442-8470-244BC834F5C1}" type="parTrans" cxnId="{A3707BF3-14ED-CB4C-AE97-8A469E9553B4}">
      <dgm:prSet/>
      <dgm:spPr/>
      <dgm:t>
        <a:bodyPr/>
        <a:lstStyle/>
        <a:p>
          <a:endParaRPr lang="en-US"/>
        </a:p>
      </dgm:t>
    </dgm:pt>
    <dgm:pt modelId="{5AF9C729-C578-D24E-8DD3-7B0F8812DB82}" type="sibTrans" cxnId="{A3707BF3-14ED-CB4C-AE97-8A469E9553B4}">
      <dgm:prSet/>
      <dgm:spPr/>
      <dgm:t>
        <a:bodyPr/>
        <a:lstStyle/>
        <a:p>
          <a:endParaRPr lang="en-US"/>
        </a:p>
      </dgm:t>
    </dgm:pt>
    <dgm:pt modelId="{60351393-E4AC-F943-8008-0AE419A6F02A}">
      <dgm:prSet phldrT="[Text]"/>
      <dgm:spPr/>
      <dgm:t>
        <a:bodyPr/>
        <a:lstStyle/>
        <a:p>
          <a:r>
            <a:rPr lang="en-US" dirty="0" smtClean="0"/>
            <a:t>Assess Operating Budget Impacts</a:t>
          </a:r>
          <a:endParaRPr lang="en-US" dirty="0"/>
        </a:p>
      </dgm:t>
    </dgm:pt>
    <dgm:pt modelId="{B51E5625-7E88-1D45-94E6-3F308141BE67}" type="parTrans" cxnId="{49ADBB90-40FB-B148-A43A-F47EC6E079A7}">
      <dgm:prSet/>
      <dgm:spPr/>
      <dgm:t>
        <a:bodyPr/>
        <a:lstStyle/>
        <a:p>
          <a:endParaRPr lang="en-US"/>
        </a:p>
      </dgm:t>
    </dgm:pt>
    <dgm:pt modelId="{78E2611C-3F99-6440-92DD-334F8D2860F6}" type="sibTrans" cxnId="{49ADBB90-40FB-B148-A43A-F47EC6E079A7}">
      <dgm:prSet/>
      <dgm:spPr/>
      <dgm:t>
        <a:bodyPr/>
        <a:lstStyle/>
        <a:p>
          <a:endParaRPr lang="en-US"/>
        </a:p>
      </dgm:t>
    </dgm:pt>
    <dgm:pt modelId="{E66788B5-0667-6640-A391-07478C4B4B60}">
      <dgm:prSet phldrT="[Text]"/>
      <dgm:spPr/>
      <dgm:t>
        <a:bodyPr/>
        <a:lstStyle/>
        <a:p>
          <a:r>
            <a:rPr lang="en-US" dirty="0" smtClean="0"/>
            <a:t>Manage Assets</a:t>
          </a:r>
          <a:endParaRPr lang="en-US" dirty="0"/>
        </a:p>
      </dgm:t>
    </dgm:pt>
    <dgm:pt modelId="{9F83B7CD-F75F-864F-897F-D6EC0A4831FE}" type="parTrans" cxnId="{2AE4F3A8-276C-2640-8C99-8B678E9327DF}">
      <dgm:prSet/>
      <dgm:spPr/>
      <dgm:t>
        <a:bodyPr/>
        <a:lstStyle/>
        <a:p>
          <a:endParaRPr lang="en-US"/>
        </a:p>
      </dgm:t>
    </dgm:pt>
    <dgm:pt modelId="{6E95B8CF-38DA-4744-9FC7-891D9E691925}" type="sibTrans" cxnId="{2AE4F3A8-276C-2640-8C99-8B678E9327DF}">
      <dgm:prSet/>
      <dgm:spPr/>
      <dgm:t>
        <a:bodyPr/>
        <a:lstStyle/>
        <a:p>
          <a:endParaRPr lang="en-US"/>
        </a:p>
      </dgm:t>
    </dgm:pt>
    <dgm:pt modelId="{FAC18BE1-F6EF-A844-8906-F16D20949C17}" type="pres">
      <dgm:prSet presAssocID="{F74B24A6-DFC7-5C4D-98DC-1CB79BB3599B}" presName="Name0" presStyleCnt="0">
        <dgm:presLayoutVars>
          <dgm:dir/>
          <dgm:resizeHandles val="exact"/>
        </dgm:presLayoutVars>
      </dgm:prSet>
      <dgm:spPr/>
      <dgm:t>
        <a:bodyPr/>
        <a:lstStyle/>
        <a:p>
          <a:endParaRPr lang="en-US"/>
        </a:p>
      </dgm:t>
    </dgm:pt>
    <dgm:pt modelId="{1788714F-FD53-1945-A8B8-28D492BEFAFC}" type="pres">
      <dgm:prSet presAssocID="{F74B24A6-DFC7-5C4D-98DC-1CB79BB3599B}" presName="cycle" presStyleCnt="0"/>
      <dgm:spPr/>
      <dgm:t>
        <a:bodyPr/>
        <a:lstStyle/>
        <a:p>
          <a:endParaRPr lang="en-US"/>
        </a:p>
      </dgm:t>
    </dgm:pt>
    <dgm:pt modelId="{E29ED43B-B7A4-0C45-A930-A2580A57068A}" type="pres">
      <dgm:prSet presAssocID="{30786FD9-A576-2747-9950-6401460DC257}" presName="nodeFirstNode" presStyleLbl="node1" presStyleIdx="0" presStyleCnt="10">
        <dgm:presLayoutVars>
          <dgm:bulletEnabled val="1"/>
        </dgm:presLayoutVars>
      </dgm:prSet>
      <dgm:spPr/>
      <dgm:t>
        <a:bodyPr/>
        <a:lstStyle/>
        <a:p>
          <a:endParaRPr lang="en-US"/>
        </a:p>
      </dgm:t>
    </dgm:pt>
    <dgm:pt modelId="{21F61D51-740E-E743-AB87-8837CB483215}" type="pres">
      <dgm:prSet presAssocID="{D5FA76F4-82E2-C443-82D5-4EC50FACE9F5}" presName="sibTransFirstNode" presStyleLbl="bgShp" presStyleIdx="0" presStyleCnt="1"/>
      <dgm:spPr/>
      <dgm:t>
        <a:bodyPr/>
        <a:lstStyle/>
        <a:p>
          <a:endParaRPr lang="en-US"/>
        </a:p>
      </dgm:t>
    </dgm:pt>
    <dgm:pt modelId="{202A63B5-34F9-3741-8497-ECBFC6218868}" type="pres">
      <dgm:prSet presAssocID="{415298E2-1BD5-D144-A423-499291290806}" presName="nodeFollowingNodes" presStyleLbl="node1" presStyleIdx="1" presStyleCnt="10">
        <dgm:presLayoutVars>
          <dgm:bulletEnabled val="1"/>
        </dgm:presLayoutVars>
      </dgm:prSet>
      <dgm:spPr/>
      <dgm:t>
        <a:bodyPr/>
        <a:lstStyle/>
        <a:p>
          <a:endParaRPr lang="en-US"/>
        </a:p>
      </dgm:t>
    </dgm:pt>
    <dgm:pt modelId="{FECE31BC-37F3-9D47-9A82-7E8E138181D2}" type="pres">
      <dgm:prSet presAssocID="{24FBDC68-F0CE-DB41-A74B-B622CF32186B}" presName="nodeFollowingNodes" presStyleLbl="node1" presStyleIdx="2" presStyleCnt="10" custRadScaleRad="106762" custRadScaleInc="-5844">
        <dgm:presLayoutVars>
          <dgm:bulletEnabled val="1"/>
        </dgm:presLayoutVars>
      </dgm:prSet>
      <dgm:spPr/>
      <dgm:t>
        <a:bodyPr/>
        <a:lstStyle/>
        <a:p>
          <a:endParaRPr lang="en-US"/>
        </a:p>
      </dgm:t>
    </dgm:pt>
    <dgm:pt modelId="{522650A6-C2B9-924E-B554-D5D242B6E673}" type="pres">
      <dgm:prSet presAssocID="{6118E6E5-E599-6546-ADB7-719444FBF95C}" presName="nodeFollowingNodes" presStyleLbl="node1" presStyleIdx="3" presStyleCnt="10" custRadScaleRad="117353" custRadScaleInc="-32863">
        <dgm:presLayoutVars>
          <dgm:bulletEnabled val="1"/>
        </dgm:presLayoutVars>
      </dgm:prSet>
      <dgm:spPr/>
      <dgm:t>
        <a:bodyPr/>
        <a:lstStyle/>
        <a:p>
          <a:endParaRPr lang="en-US"/>
        </a:p>
      </dgm:t>
    </dgm:pt>
    <dgm:pt modelId="{3EB6E473-8EC3-7047-9D4F-330605C7187D}" type="pres">
      <dgm:prSet presAssocID="{46DF2F0B-18D0-444B-99E4-6BA0BE79EFD5}" presName="nodeFollowingNodes" presStyleLbl="node1" presStyleIdx="4" presStyleCnt="10" custRadScaleRad="111691" custRadScaleInc="-40211">
        <dgm:presLayoutVars>
          <dgm:bulletEnabled val="1"/>
        </dgm:presLayoutVars>
      </dgm:prSet>
      <dgm:spPr/>
      <dgm:t>
        <a:bodyPr/>
        <a:lstStyle/>
        <a:p>
          <a:endParaRPr lang="en-US"/>
        </a:p>
      </dgm:t>
    </dgm:pt>
    <dgm:pt modelId="{B14AA73C-8292-7545-991D-B3B33CF7D378}" type="pres">
      <dgm:prSet presAssocID="{60351393-E4AC-F943-8008-0AE419A6F02A}" presName="nodeFollowingNodes" presStyleLbl="node1" presStyleIdx="5" presStyleCnt="10">
        <dgm:presLayoutVars>
          <dgm:bulletEnabled val="1"/>
        </dgm:presLayoutVars>
      </dgm:prSet>
      <dgm:spPr/>
      <dgm:t>
        <a:bodyPr/>
        <a:lstStyle/>
        <a:p>
          <a:endParaRPr lang="en-US"/>
        </a:p>
      </dgm:t>
    </dgm:pt>
    <dgm:pt modelId="{0AB751F6-F9E3-7E47-A01F-709FFC24A437}" type="pres">
      <dgm:prSet presAssocID="{2B9EA52F-7B86-2048-8318-EFE912080496}" presName="nodeFollowingNodes" presStyleLbl="node1" presStyleIdx="6" presStyleCnt="10" custRadScaleRad="100021" custRadScaleInc="19678">
        <dgm:presLayoutVars>
          <dgm:bulletEnabled val="1"/>
        </dgm:presLayoutVars>
      </dgm:prSet>
      <dgm:spPr/>
      <dgm:t>
        <a:bodyPr/>
        <a:lstStyle/>
        <a:p>
          <a:endParaRPr lang="en-US"/>
        </a:p>
      </dgm:t>
    </dgm:pt>
    <dgm:pt modelId="{55EA3FB8-C696-464A-9CEE-EF34DBA821B5}" type="pres">
      <dgm:prSet presAssocID="{851E7C7D-0575-344E-B35E-DFB9F7596DAF}" presName="nodeFollowingNodes" presStyleLbl="node1" presStyleIdx="7" presStyleCnt="10" custRadScaleRad="109962" custRadScaleInc="4664">
        <dgm:presLayoutVars>
          <dgm:bulletEnabled val="1"/>
        </dgm:presLayoutVars>
      </dgm:prSet>
      <dgm:spPr/>
      <dgm:t>
        <a:bodyPr/>
        <a:lstStyle/>
        <a:p>
          <a:endParaRPr lang="en-US"/>
        </a:p>
      </dgm:t>
    </dgm:pt>
    <dgm:pt modelId="{E31E4FD8-D415-6D47-8656-9AC8B15C7480}" type="pres">
      <dgm:prSet presAssocID="{62CFB979-43F7-5645-B02F-CBE7415D8FF8}" presName="nodeFollowingNodes" presStyleLbl="node1" presStyleIdx="8" presStyleCnt="10" custRadScaleRad="107696" custRadScaleInc="-15087">
        <dgm:presLayoutVars>
          <dgm:bulletEnabled val="1"/>
        </dgm:presLayoutVars>
      </dgm:prSet>
      <dgm:spPr/>
      <dgm:t>
        <a:bodyPr/>
        <a:lstStyle/>
        <a:p>
          <a:endParaRPr lang="en-US"/>
        </a:p>
      </dgm:t>
    </dgm:pt>
    <dgm:pt modelId="{822D9173-C83E-7F4B-A0D3-A822D9049CE5}" type="pres">
      <dgm:prSet presAssocID="{E66788B5-0667-6640-A391-07478C4B4B60}" presName="nodeFollowingNodes" presStyleLbl="node1" presStyleIdx="9" presStyleCnt="10" custRadScaleRad="110936" custRadScaleInc="-26582">
        <dgm:presLayoutVars>
          <dgm:bulletEnabled val="1"/>
        </dgm:presLayoutVars>
      </dgm:prSet>
      <dgm:spPr/>
      <dgm:t>
        <a:bodyPr/>
        <a:lstStyle/>
        <a:p>
          <a:endParaRPr lang="en-US"/>
        </a:p>
      </dgm:t>
    </dgm:pt>
  </dgm:ptLst>
  <dgm:cxnLst>
    <dgm:cxn modelId="{7975A482-702A-7941-A0C0-ABE2A256B890}" type="presOf" srcId="{30786FD9-A576-2747-9950-6401460DC257}" destId="{E29ED43B-B7A4-0C45-A930-A2580A57068A}" srcOrd="0" destOrd="0" presId="urn:microsoft.com/office/officeart/2005/8/layout/cycle3"/>
    <dgm:cxn modelId="{C4D2275E-7BD2-FC40-BFB8-9C5616C758A7}" srcId="{F74B24A6-DFC7-5C4D-98DC-1CB79BB3599B}" destId="{24FBDC68-F0CE-DB41-A74B-B622CF32186B}" srcOrd="2" destOrd="0" parTransId="{44EF9E05-7714-4741-B3A5-A7ECFFB35FFB}" sibTransId="{6DA720B5-D0C7-2348-BCEF-BA153B53AB21}"/>
    <dgm:cxn modelId="{121389D3-3F0E-6C4A-A3D6-B48F2FB27157}" type="presOf" srcId="{E66788B5-0667-6640-A391-07478C4B4B60}" destId="{822D9173-C83E-7F4B-A0D3-A822D9049CE5}" srcOrd="0" destOrd="0" presId="urn:microsoft.com/office/officeart/2005/8/layout/cycle3"/>
    <dgm:cxn modelId="{9414F671-08FA-674D-9EF7-C9ECCDB44431}" type="presOf" srcId="{415298E2-1BD5-D144-A423-499291290806}" destId="{202A63B5-34F9-3741-8497-ECBFC6218868}" srcOrd="0" destOrd="0" presId="urn:microsoft.com/office/officeart/2005/8/layout/cycle3"/>
    <dgm:cxn modelId="{EC2B42CC-78F1-124C-84AE-4ABF40A577CB}" type="presOf" srcId="{2B9EA52F-7B86-2048-8318-EFE912080496}" destId="{0AB751F6-F9E3-7E47-A01F-709FFC24A437}" srcOrd="0" destOrd="0" presId="urn:microsoft.com/office/officeart/2005/8/layout/cycle3"/>
    <dgm:cxn modelId="{49ADBB90-40FB-B148-A43A-F47EC6E079A7}" srcId="{F74B24A6-DFC7-5C4D-98DC-1CB79BB3599B}" destId="{60351393-E4AC-F943-8008-0AE419A6F02A}" srcOrd="5" destOrd="0" parTransId="{B51E5625-7E88-1D45-94E6-3F308141BE67}" sibTransId="{78E2611C-3F99-6440-92DD-334F8D2860F6}"/>
    <dgm:cxn modelId="{966228B9-DDF3-0C4A-9ABB-5DA9D7B9299A}" type="presOf" srcId="{62CFB979-43F7-5645-B02F-CBE7415D8FF8}" destId="{E31E4FD8-D415-6D47-8656-9AC8B15C7480}" srcOrd="0" destOrd="0" presId="urn:microsoft.com/office/officeart/2005/8/layout/cycle3"/>
    <dgm:cxn modelId="{98515274-854C-4146-9924-1B3DF48DB8D0}" type="presOf" srcId="{60351393-E4AC-F943-8008-0AE419A6F02A}" destId="{B14AA73C-8292-7545-991D-B3B33CF7D378}" srcOrd="0" destOrd="0" presId="urn:microsoft.com/office/officeart/2005/8/layout/cycle3"/>
    <dgm:cxn modelId="{358F2C7A-C80C-5642-ADE3-93F34E9AA5DA}" type="presOf" srcId="{24FBDC68-F0CE-DB41-A74B-B622CF32186B}" destId="{FECE31BC-37F3-9D47-9A82-7E8E138181D2}" srcOrd="0" destOrd="0" presId="urn:microsoft.com/office/officeart/2005/8/layout/cycle3"/>
    <dgm:cxn modelId="{D4A9CFE4-08EF-5A46-93E5-8AF12FF89298}" srcId="{F74B24A6-DFC7-5C4D-98DC-1CB79BB3599B}" destId="{46DF2F0B-18D0-444B-99E4-6BA0BE79EFD5}" srcOrd="4" destOrd="0" parTransId="{9215A7A2-79F4-1A4E-A55B-C01AD207B003}" sibTransId="{0B21E863-1FC0-DC44-B1F2-290C0B328094}"/>
    <dgm:cxn modelId="{5FAFF261-1660-CD48-B582-D44D282D82B7}" type="presOf" srcId="{D5FA76F4-82E2-C443-82D5-4EC50FACE9F5}" destId="{21F61D51-740E-E743-AB87-8837CB483215}" srcOrd="0" destOrd="0" presId="urn:microsoft.com/office/officeart/2005/8/layout/cycle3"/>
    <dgm:cxn modelId="{0173754D-E47D-724E-ADC5-71EF470E1FDC}" type="presOf" srcId="{851E7C7D-0575-344E-B35E-DFB9F7596DAF}" destId="{55EA3FB8-C696-464A-9CEE-EF34DBA821B5}" srcOrd="0" destOrd="0" presId="urn:microsoft.com/office/officeart/2005/8/layout/cycle3"/>
    <dgm:cxn modelId="{800FC7DA-B42A-254C-93BB-A5EF3001D2F2}" srcId="{F74B24A6-DFC7-5C4D-98DC-1CB79BB3599B}" destId="{30786FD9-A576-2747-9950-6401460DC257}" srcOrd="0" destOrd="0" parTransId="{A8967B47-D4AC-CB41-986E-7A8754259C21}" sibTransId="{D5FA76F4-82E2-C443-82D5-4EC50FACE9F5}"/>
    <dgm:cxn modelId="{19A59310-8B83-6346-AFFD-6D7DC90E1D62}" srcId="{F74B24A6-DFC7-5C4D-98DC-1CB79BB3599B}" destId="{2B9EA52F-7B86-2048-8318-EFE912080496}" srcOrd="6" destOrd="0" parTransId="{2F285202-EF63-8248-AA46-AFF9312A4949}" sibTransId="{690B5E04-A6F5-A842-9BD0-57DBB9C49DF4}"/>
    <dgm:cxn modelId="{2AE4F3A8-276C-2640-8C99-8B678E9327DF}" srcId="{F74B24A6-DFC7-5C4D-98DC-1CB79BB3599B}" destId="{E66788B5-0667-6640-A391-07478C4B4B60}" srcOrd="9" destOrd="0" parTransId="{9F83B7CD-F75F-864F-897F-D6EC0A4831FE}" sibTransId="{6E95B8CF-38DA-4744-9FC7-891D9E691925}"/>
    <dgm:cxn modelId="{A5110F2A-0AEF-6A40-9618-814B45E21C8F}" srcId="{F74B24A6-DFC7-5C4D-98DC-1CB79BB3599B}" destId="{6118E6E5-E599-6546-ADB7-719444FBF95C}" srcOrd="3" destOrd="0" parTransId="{D2209615-9F9B-0E42-B68E-360B81504F8F}" sibTransId="{230694D2-0E51-074B-9F36-735B74880ACF}"/>
    <dgm:cxn modelId="{88F3A507-4DE4-3041-B481-058E7B9F9B0B}" type="presOf" srcId="{6118E6E5-E599-6546-ADB7-719444FBF95C}" destId="{522650A6-C2B9-924E-B554-D5D242B6E673}" srcOrd="0" destOrd="0" presId="urn:microsoft.com/office/officeart/2005/8/layout/cycle3"/>
    <dgm:cxn modelId="{22832628-50C0-9D44-A049-A69DF6BBDD9B}" srcId="{F74B24A6-DFC7-5C4D-98DC-1CB79BB3599B}" destId="{62CFB979-43F7-5645-B02F-CBE7415D8FF8}" srcOrd="8" destOrd="0" parTransId="{5A2E9609-547F-3A42-B541-917171E1B94C}" sibTransId="{5F25C73C-D2D2-DB44-A878-7A0D8A6BEA56}"/>
    <dgm:cxn modelId="{A3707BF3-14ED-CB4C-AE97-8A469E9553B4}" srcId="{F74B24A6-DFC7-5C4D-98DC-1CB79BB3599B}" destId="{415298E2-1BD5-D144-A423-499291290806}" srcOrd="1" destOrd="0" parTransId="{8DDCCCE7-4C2F-7442-8470-244BC834F5C1}" sibTransId="{5AF9C729-C578-D24E-8DD3-7B0F8812DB82}"/>
    <dgm:cxn modelId="{567115F6-760A-BF47-A52C-C5B85F4B9077}" type="presOf" srcId="{F74B24A6-DFC7-5C4D-98DC-1CB79BB3599B}" destId="{FAC18BE1-F6EF-A844-8906-F16D20949C17}" srcOrd="0" destOrd="0" presId="urn:microsoft.com/office/officeart/2005/8/layout/cycle3"/>
    <dgm:cxn modelId="{B3251325-EE3D-5F46-8EC7-3349EBDA4126}" type="presOf" srcId="{46DF2F0B-18D0-444B-99E4-6BA0BE79EFD5}" destId="{3EB6E473-8EC3-7047-9D4F-330605C7187D}" srcOrd="0" destOrd="0" presId="urn:microsoft.com/office/officeart/2005/8/layout/cycle3"/>
    <dgm:cxn modelId="{C1B633DA-B548-504D-9693-191A7BBF5D83}" srcId="{F74B24A6-DFC7-5C4D-98DC-1CB79BB3599B}" destId="{851E7C7D-0575-344E-B35E-DFB9F7596DAF}" srcOrd="7" destOrd="0" parTransId="{623E4502-CCE0-BB46-8511-F9EDA27A9251}" sibTransId="{5D7F64D1-9283-994A-8F38-34D173C61BCB}"/>
    <dgm:cxn modelId="{6A593E07-2DEF-6F46-A5AB-16C107BFD0E7}" type="presParOf" srcId="{FAC18BE1-F6EF-A844-8906-F16D20949C17}" destId="{1788714F-FD53-1945-A8B8-28D492BEFAFC}" srcOrd="0" destOrd="0" presId="urn:microsoft.com/office/officeart/2005/8/layout/cycle3"/>
    <dgm:cxn modelId="{E40FE3B8-71D6-7E44-93A1-4AE6E004255A}" type="presParOf" srcId="{1788714F-FD53-1945-A8B8-28D492BEFAFC}" destId="{E29ED43B-B7A4-0C45-A930-A2580A57068A}" srcOrd="0" destOrd="0" presId="urn:microsoft.com/office/officeart/2005/8/layout/cycle3"/>
    <dgm:cxn modelId="{0900D332-3F4F-054B-8329-1E31E83843F8}" type="presParOf" srcId="{1788714F-FD53-1945-A8B8-28D492BEFAFC}" destId="{21F61D51-740E-E743-AB87-8837CB483215}" srcOrd="1" destOrd="0" presId="urn:microsoft.com/office/officeart/2005/8/layout/cycle3"/>
    <dgm:cxn modelId="{CA4A0AC2-A4E9-EB4E-BB78-DF5F71DD39CB}" type="presParOf" srcId="{1788714F-FD53-1945-A8B8-28D492BEFAFC}" destId="{202A63B5-34F9-3741-8497-ECBFC6218868}" srcOrd="2" destOrd="0" presId="urn:microsoft.com/office/officeart/2005/8/layout/cycle3"/>
    <dgm:cxn modelId="{18A6AC3E-928F-9E4A-8E7E-CD12A813B4DC}" type="presParOf" srcId="{1788714F-FD53-1945-A8B8-28D492BEFAFC}" destId="{FECE31BC-37F3-9D47-9A82-7E8E138181D2}" srcOrd="3" destOrd="0" presId="urn:microsoft.com/office/officeart/2005/8/layout/cycle3"/>
    <dgm:cxn modelId="{B376AA5C-BDEA-5549-8587-3900CDFE1CA7}" type="presParOf" srcId="{1788714F-FD53-1945-A8B8-28D492BEFAFC}" destId="{522650A6-C2B9-924E-B554-D5D242B6E673}" srcOrd="4" destOrd="0" presId="urn:microsoft.com/office/officeart/2005/8/layout/cycle3"/>
    <dgm:cxn modelId="{42909119-780D-4A46-82DC-EF33E34A6B72}" type="presParOf" srcId="{1788714F-FD53-1945-A8B8-28D492BEFAFC}" destId="{3EB6E473-8EC3-7047-9D4F-330605C7187D}" srcOrd="5" destOrd="0" presId="urn:microsoft.com/office/officeart/2005/8/layout/cycle3"/>
    <dgm:cxn modelId="{54F24DF0-4341-3148-BC62-BB48E13822D7}" type="presParOf" srcId="{1788714F-FD53-1945-A8B8-28D492BEFAFC}" destId="{B14AA73C-8292-7545-991D-B3B33CF7D378}" srcOrd="6" destOrd="0" presId="urn:microsoft.com/office/officeart/2005/8/layout/cycle3"/>
    <dgm:cxn modelId="{A8CA6B00-DAB7-6C46-BA73-88A71C4AF4DD}" type="presParOf" srcId="{1788714F-FD53-1945-A8B8-28D492BEFAFC}" destId="{0AB751F6-F9E3-7E47-A01F-709FFC24A437}" srcOrd="7" destOrd="0" presId="urn:microsoft.com/office/officeart/2005/8/layout/cycle3"/>
    <dgm:cxn modelId="{C826A680-0C42-1F4D-B2DC-EE337D77A861}" type="presParOf" srcId="{1788714F-FD53-1945-A8B8-28D492BEFAFC}" destId="{55EA3FB8-C696-464A-9CEE-EF34DBA821B5}" srcOrd="8" destOrd="0" presId="urn:microsoft.com/office/officeart/2005/8/layout/cycle3"/>
    <dgm:cxn modelId="{BFC498B7-F6E1-8D4D-AB7D-8FE1B86F0D60}" type="presParOf" srcId="{1788714F-FD53-1945-A8B8-28D492BEFAFC}" destId="{E31E4FD8-D415-6D47-8656-9AC8B15C7480}" srcOrd="9" destOrd="0" presId="urn:microsoft.com/office/officeart/2005/8/layout/cycle3"/>
    <dgm:cxn modelId="{1BEBEE56-5666-4D45-A275-4E8AA3C0EE58}" type="presParOf" srcId="{1788714F-FD53-1945-A8B8-28D492BEFAFC}" destId="{822D9173-C83E-7F4B-A0D3-A822D9049CE5}"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39CC2E-4F8D-7F49-BE0D-CE1B9CA673B3}" type="doc">
      <dgm:prSet loTypeId="urn:microsoft.com/office/officeart/2005/8/layout/hProcess9" loCatId="" qsTypeId="urn:microsoft.com/office/officeart/2005/8/quickstyle/simple4" qsCatId="simple" csTypeId="urn:microsoft.com/office/officeart/2005/8/colors/accent1_2" csCatId="accent1" phldr="1"/>
      <dgm:spPr/>
    </dgm:pt>
    <dgm:pt modelId="{35BFDFA9-D7B9-5644-951C-4D766B462BB9}">
      <dgm:prSet phldrT="[Text]"/>
      <dgm:spPr>
        <a:solidFill>
          <a:schemeClr val="accent6"/>
        </a:solidFill>
        <a:scene3d>
          <a:camera prst="orthographicFront"/>
          <a:lightRig rig="threePt" dir="t"/>
        </a:scene3d>
        <a:sp3d>
          <a:bevelT prst="angle"/>
        </a:sp3d>
      </dgm:spPr>
      <dgm:t>
        <a:bodyPr/>
        <a:lstStyle/>
        <a:p>
          <a:pPr algn="ctr"/>
          <a:r>
            <a:rPr lang="en-US" dirty="0" smtClean="0"/>
            <a:t>Current Year’s Budget</a:t>
          </a:r>
        </a:p>
        <a:p>
          <a:pPr algn="ctr"/>
          <a:r>
            <a:rPr lang="en-US" dirty="0" smtClean="0"/>
            <a:t>   CFY-1	</a:t>
          </a:r>
          <a:endParaRPr lang="en-US" dirty="0"/>
        </a:p>
      </dgm:t>
    </dgm:pt>
    <dgm:pt modelId="{5CA205F0-E33A-104B-831C-2E35B0C43810}" type="parTrans" cxnId="{772C3467-362A-B345-9AB3-329D640FC78D}">
      <dgm:prSet/>
      <dgm:spPr/>
      <dgm:t>
        <a:bodyPr/>
        <a:lstStyle/>
        <a:p>
          <a:endParaRPr lang="en-US"/>
        </a:p>
      </dgm:t>
    </dgm:pt>
    <dgm:pt modelId="{343C3654-46B6-CB4D-B0EA-90B1ADEA2A84}" type="sibTrans" cxnId="{772C3467-362A-B345-9AB3-329D640FC78D}">
      <dgm:prSet/>
      <dgm:spPr/>
      <dgm:t>
        <a:bodyPr/>
        <a:lstStyle/>
        <a:p>
          <a:endParaRPr lang="en-US"/>
        </a:p>
      </dgm:t>
    </dgm:pt>
    <dgm:pt modelId="{3F47FD74-1757-B24F-885B-91D985BE8AB1}">
      <dgm:prSet phldrT="[Text]"/>
      <dgm:spPr>
        <a:solidFill>
          <a:schemeClr val="accent2"/>
        </a:solidFill>
        <a:scene3d>
          <a:camera prst="orthographicFront"/>
          <a:lightRig rig="threePt" dir="t"/>
        </a:scene3d>
        <a:sp3d>
          <a:bevelT prst="angle"/>
        </a:sp3d>
      </dgm:spPr>
      <dgm:t>
        <a:bodyPr/>
        <a:lstStyle/>
        <a:p>
          <a:r>
            <a:rPr lang="en-US" dirty="0" smtClean="0"/>
            <a:t>Adopted Budget</a:t>
          </a:r>
        </a:p>
        <a:p>
          <a:r>
            <a:rPr lang="en-US" dirty="0" smtClean="0"/>
            <a:t>CFY</a:t>
          </a:r>
          <a:endParaRPr lang="en-US" dirty="0"/>
        </a:p>
      </dgm:t>
    </dgm:pt>
    <dgm:pt modelId="{F502B8F3-B40B-8548-98E6-947F413FE363}" type="parTrans" cxnId="{D41BAE4E-6A7C-3B41-84DE-6C1A2211B900}">
      <dgm:prSet/>
      <dgm:spPr/>
      <dgm:t>
        <a:bodyPr/>
        <a:lstStyle/>
        <a:p>
          <a:endParaRPr lang="en-US"/>
        </a:p>
      </dgm:t>
    </dgm:pt>
    <dgm:pt modelId="{420F2C1A-FDEF-614A-8B9F-5EAE91EA813C}" type="sibTrans" cxnId="{D41BAE4E-6A7C-3B41-84DE-6C1A2211B900}">
      <dgm:prSet/>
      <dgm:spPr/>
      <dgm:t>
        <a:bodyPr/>
        <a:lstStyle/>
        <a:p>
          <a:endParaRPr lang="en-US"/>
        </a:p>
      </dgm:t>
    </dgm:pt>
    <dgm:pt modelId="{EC4168D9-6BB7-544F-9D74-9FB9D3383BE5}">
      <dgm:prSet phldrT="[Text]"/>
      <dgm:spPr>
        <a:scene3d>
          <a:camera prst="orthographicFront"/>
          <a:lightRig rig="threePt" dir="t"/>
        </a:scene3d>
        <a:sp3d>
          <a:bevelT prst="angle"/>
        </a:sp3d>
      </dgm:spPr>
      <dgm:t>
        <a:bodyPr/>
        <a:lstStyle/>
        <a:p>
          <a:r>
            <a:rPr lang="en-US" dirty="0" smtClean="0"/>
            <a:t>Planning Year 1</a:t>
          </a:r>
        </a:p>
        <a:p>
          <a:r>
            <a:rPr lang="en-US" dirty="0" smtClean="0"/>
            <a:t>CFY+1</a:t>
          </a:r>
        </a:p>
      </dgm:t>
    </dgm:pt>
    <dgm:pt modelId="{AF117D7B-0058-EB4C-A85D-DF5229136CDB}" type="parTrans" cxnId="{1A549BB3-CC2E-184B-85F4-31C2476CE0A0}">
      <dgm:prSet/>
      <dgm:spPr/>
      <dgm:t>
        <a:bodyPr/>
        <a:lstStyle/>
        <a:p>
          <a:endParaRPr lang="en-US"/>
        </a:p>
      </dgm:t>
    </dgm:pt>
    <dgm:pt modelId="{5915A56D-B9F7-F842-ADBC-A3316FCF6FF2}" type="sibTrans" cxnId="{1A549BB3-CC2E-184B-85F4-31C2476CE0A0}">
      <dgm:prSet/>
      <dgm:spPr/>
      <dgm:t>
        <a:bodyPr/>
        <a:lstStyle/>
        <a:p>
          <a:endParaRPr lang="en-US"/>
        </a:p>
      </dgm:t>
    </dgm:pt>
    <dgm:pt modelId="{9EFFA628-86C4-344C-AE88-A6F8ADB3EA69}">
      <dgm:prSet phldrT="[Text]"/>
      <dgm:spPr>
        <a:scene3d>
          <a:camera prst="orthographicFront"/>
          <a:lightRig rig="threePt" dir="t"/>
        </a:scene3d>
        <a:sp3d>
          <a:bevelT prst="angle"/>
        </a:sp3d>
      </dgm:spPr>
      <dgm:t>
        <a:bodyPr/>
        <a:lstStyle/>
        <a:p>
          <a:r>
            <a:rPr lang="en-US" dirty="0" smtClean="0"/>
            <a:t>Planning Year 2</a:t>
          </a:r>
        </a:p>
        <a:p>
          <a:r>
            <a:rPr lang="en-US" dirty="0" smtClean="0"/>
            <a:t>CFY+2</a:t>
          </a:r>
          <a:endParaRPr lang="en-US" dirty="0"/>
        </a:p>
      </dgm:t>
    </dgm:pt>
    <dgm:pt modelId="{296FCF5F-C613-814A-8505-91CDF3C52FA8}" type="parTrans" cxnId="{D5C5FE40-EF5F-A243-85B4-F401373A3365}">
      <dgm:prSet/>
      <dgm:spPr/>
      <dgm:t>
        <a:bodyPr/>
        <a:lstStyle/>
        <a:p>
          <a:endParaRPr lang="en-US"/>
        </a:p>
      </dgm:t>
    </dgm:pt>
    <dgm:pt modelId="{18B8A63B-77FB-6E41-9E24-ED806D532603}" type="sibTrans" cxnId="{D5C5FE40-EF5F-A243-85B4-F401373A3365}">
      <dgm:prSet/>
      <dgm:spPr/>
      <dgm:t>
        <a:bodyPr/>
        <a:lstStyle/>
        <a:p>
          <a:endParaRPr lang="en-US"/>
        </a:p>
      </dgm:t>
    </dgm:pt>
    <dgm:pt modelId="{E4E35317-CBD7-E44E-8A19-085BFB7CF6C8}">
      <dgm:prSet phldrT="[Text]"/>
      <dgm:spPr>
        <a:scene3d>
          <a:camera prst="orthographicFront"/>
          <a:lightRig rig="threePt" dir="t"/>
        </a:scene3d>
        <a:sp3d>
          <a:bevelT prst="angle"/>
        </a:sp3d>
      </dgm:spPr>
      <dgm:t>
        <a:bodyPr/>
        <a:lstStyle/>
        <a:p>
          <a:r>
            <a:rPr lang="en-US" dirty="0" smtClean="0"/>
            <a:t>Planning Year 3</a:t>
          </a:r>
        </a:p>
        <a:p>
          <a:r>
            <a:rPr lang="en-US" dirty="0" smtClean="0"/>
            <a:t>CFY+3</a:t>
          </a:r>
          <a:endParaRPr lang="en-US" dirty="0"/>
        </a:p>
      </dgm:t>
    </dgm:pt>
    <dgm:pt modelId="{2E9A31A1-DA15-D44B-87EA-FB353E08073F}" type="parTrans" cxnId="{0DCF777F-894A-CC4A-BB60-17A3E824D7C1}">
      <dgm:prSet/>
      <dgm:spPr/>
      <dgm:t>
        <a:bodyPr/>
        <a:lstStyle/>
        <a:p>
          <a:endParaRPr lang="en-US"/>
        </a:p>
      </dgm:t>
    </dgm:pt>
    <dgm:pt modelId="{32FA5FDB-4FA4-794C-90A5-3E1A3CC4EE80}" type="sibTrans" cxnId="{0DCF777F-894A-CC4A-BB60-17A3E824D7C1}">
      <dgm:prSet/>
      <dgm:spPr/>
      <dgm:t>
        <a:bodyPr/>
        <a:lstStyle/>
        <a:p>
          <a:endParaRPr lang="en-US"/>
        </a:p>
      </dgm:t>
    </dgm:pt>
    <dgm:pt modelId="{D69F3FD6-D155-7C45-857C-EC2E02043519}">
      <dgm:prSet phldrT="[Text]"/>
      <dgm:spPr>
        <a:scene3d>
          <a:camera prst="orthographicFront"/>
          <a:lightRig rig="threePt" dir="t"/>
        </a:scene3d>
        <a:sp3d>
          <a:bevelT prst="angle"/>
        </a:sp3d>
      </dgm:spPr>
      <dgm:t>
        <a:bodyPr/>
        <a:lstStyle/>
        <a:p>
          <a:r>
            <a:rPr lang="en-US" dirty="0" smtClean="0"/>
            <a:t>Planning Year 4</a:t>
          </a:r>
        </a:p>
        <a:p>
          <a:r>
            <a:rPr lang="en-US" dirty="0" smtClean="0"/>
            <a:t>CFY+4</a:t>
          </a:r>
          <a:endParaRPr lang="en-US" dirty="0"/>
        </a:p>
      </dgm:t>
    </dgm:pt>
    <dgm:pt modelId="{21AAE6EB-9F92-9646-83EB-D9C720236248}" type="parTrans" cxnId="{A974B6D2-0876-6E41-A280-7F44CFB98E88}">
      <dgm:prSet/>
      <dgm:spPr/>
      <dgm:t>
        <a:bodyPr/>
        <a:lstStyle/>
        <a:p>
          <a:endParaRPr lang="en-US"/>
        </a:p>
      </dgm:t>
    </dgm:pt>
    <dgm:pt modelId="{F2E29DDF-86D2-494F-9547-DFD26637CF5C}" type="sibTrans" cxnId="{A974B6D2-0876-6E41-A280-7F44CFB98E88}">
      <dgm:prSet/>
      <dgm:spPr/>
      <dgm:t>
        <a:bodyPr/>
        <a:lstStyle/>
        <a:p>
          <a:endParaRPr lang="en-US"/>
        </a:p>
      </dgm:t>
    </dgm:pt>
    <dgm:pt modelId="{3FCB042B-E4E3-6948-A45F-F1A2BCC4CA5C}" type="pres">
      <dgm:prSet presAssocID="{F439CC2E-4F8D-7F49-BE0D-CE1B9CA673B3}" presName="CompostProcess" presStyleCnt="0">
        <dgm:presLayoutVars>
          <dgm:dir/>
          <dgm:resizeHandles val="exact"/>
        </dgm:presLayoutVars>
      </dgm:prSet>
      <dgm:spPr/>
    </dgm:pt>
    <dgm:pt modelId="{BB0BE636-1BDA-D841-BE1D-FCF8B931F31F}" type="pres">
      <dgm:prSet presAssocID="{F439CC2E-4F8D-7F49-BE0D-CE1B9CA673B3}" presName="arrow" presStyleLbl="bgShp" presStyleIdx="0" presStyleCnt="1"/>
      <dgm:spPr>
        <a:scene3d>
          <a:camera prst="orthographicFront"/>
          <a:lightRig rig="threePt" dir="t"/>
        </a:scene3d>
        <a:sp3d>
          <a:bevelT prst="angle"/>
        </a:sp3d>
      </dgm:spPr>
    </dgm:pt>
    <dgm:pt modelId="{3131CACB-CC37-214C-B62B-9510E7D2F9CF}" type="pres">
      <dgm:prSet presAssocID="{F439CC2E-4F8D-7F49-BE0D-CE1B9CA673B3}" presName="linearProcess" presStyleCnt="0"/>
      <dgm:spPr>
        <a:scene3d>
          <a:camera prst="orthographicFront"/>
          <a:lightRig rig="threePt" dir="t"/>
        </a:scene3d>
        <a:sp3d>
          <a:bevelT prst="angle"/>
        </a:sp3d>
      </dgm:spPr>
    </dgm:pt>
    <dgm:pt modelId="{68725094-CB1D-544E-BE67-A141731D816E}" type="pres">
      <dgm:prSet presAssocID="{35BFDFA9-D7B9-5644-951C-4D766B462BB9}" presName="textNode" presStyleLbl="node1" presStyleIdx="0" presStyleCnt="6">
        <dgm:presLayoutVars>
          <dgm:bulletEnabled val="1"/>
        </dgm:presLayoutVars>
      </dgm:prSet>
      <dgm:spPr/>
      <dgm:t>
        <a:bodyPr/>
        <a:lstStyle/>
        <a:p>
          <a:endParaRPr lang="en-US"/>
        </a:p>
      </dgm:t>
    </dgm:pt>
    <dgm:pt modelId="{70F2A7D1-9658-864C-89D6-D515C3B27439}" type="pres">
      <dgm:prSet presAssocID="{343C3654-46B6-CB4D-B0EA-90B1ADEA2A84}" presName="sibTrans" presStyleCnt="0"/>
      <dgm:spPr>
        <a:scene3d>
          <a:camera prst="orthographicFront"/>
          <a:lightRig rig="threePt" dir="t"/>
        </a:scene3d>
        <a:sp3d>
          <a:bevelT prst="angle"/>
        </a:sp3d>
      </dgm:spPr>
    </dgm:pt>
    <dgm:pt modelId="{91CB3EF8-288E-7F4F-A0CA-29B2A7B416BC}" type="pres">
      <dgm:prSet presAssocID="{3F47FD74-1757-B24F-885B-91D985BE8AB1}" presName="textNode" presStyleLbl="node1" presStyleIdx="1" presStyleCnt="6">
        <dgm:presLayoutVars>
          <dgm:bulletEnabled val="1"/>
        </dgm:presLayoutVars>
      </dgm:prSet>
      <dgm:spPr/>
      <dgm:t>
        <a:bodyPr/>
        <a:lstStyle/>
        <a:p>
          <a:endParaRPr lang="en-US"/>
        </a:p>
      </dgm:t>
    </dgm:pt>
    <dgm:pt modelId="{B60D7F14-F66F-1340-8CDB-0FA60FD49363}" type="pres">
      <dgm:prSet presAssocID="{420F2C1A-FDEF-614A-8B9F-5EAE91EA813C}" presName="sibTrans" presStyleCnt="0"/>
      <dgm:spPr>
        <a:scene3d>
          <a:camera prst="orthographicFront"/>
          <a:lightRig rig="threePt" dir="t"/>
        </a:scene3d>
        <a:sp3d>
          <a:bevelT prst="angle"/>
        </a:sp3d>
      </dgm:spPr>
    </dgm:pt>
    <dgm:pt modelId="{8EED78C9-7A9D-404A-BFA1-C76AB00B0C00}" type="pres">
      <dgm:prSet presAssocID="{EC4168D9-6BB7-544F-9D74-9FB9D3383BE5}" presName="textNode" presStyleLbl="node1" presStyleIdx="2" presStyleCnt="6">
        <dgm:presLayoutVars>
          <dgm:bulletEnabled val="1"/>
        </dgm:presLayoutVars>
      </dgm:prSet>
      <dgm:spPr/>
      <dgm:t>
        <a:bodyPr/>
        <a:lstStyle/>
        <a:p>
          <a:endParaRPr lang="en-US"/>
        </a:p>
      </dgm:t>
    </dgm:pt>
    <dgm:pt modelId="{0C464108-D656-6B48-887B-27B696A4C4E6}" type="pres">
      <dgm:prSet presAssocID="{5915A56D-B9F7-F842-ADBC-A3316FCF6FF2}" presName="sibTrans" presStyleCnt="0"/>
      <dgm:spPr>
        <a:scene3d>
          <a:camera prst="orthographicFront"/>
          <a:lightRig rig="threePt" dir="t"/>
        </a:scene3d>
        <a:sp3d>
          <a:bevelT prst="angle"/>
        </a:sp3d>
      </dgm:spPr>
    </dgm:pt>
    <dgm:pt modelId="{3164F954-F4B8-304E-8D7D-12BE25887D78}" type="pres">
      <dgm:prSet presAssocID="{9EFFA628-86C4-344C-AE88-A6F8ADB3EA69}" presName="textNode" presStyleLbl="node1" presStyleIdx="3" presStyleCnt="6">
        <dgm:presLayoutVars>
          <dgm:bulletEnabled val="1"/>
        </dgm:presLayoutVars>
      </dgm:prSet>
      <dgm:spPr/>
      <dgm:t>
        <a:bodyPr/>
        <a:lstStyle/>
        <a:p>
          <a:endParaRPr lang="en-US"/>
        </a:p>
      </dgm:t>
    </dgm:pt>
    <dgm:pt modelId="{1DBC38E4-CFC9-214B-8811-2C48667984B7}" type="pres">
      <dgm:prSet presAssocID="{18B8A63B-77FB-6E41-9E24-ED806D532603}" presName="sibTrans" presStyleCnt="0"/>
      <dgm:spPr>
        <a:scene3d>
          <a:camera prst="orthographicFront"/>
          <a:lightRig rig="threePt" dir="t"/>
        </a:scene3d>
        <a:sp3d>
          <a:bevelT prst="angle"/>
        </a:sp3d>
      </dgm:spPr>
    </dgm:pt>
    <dgm:pt modelId="{6418F34C-B34D-3048-8775-81A3DB41CB3B}" type="pres">
      <dgm:prSet presAssocID="{E4E35317-CBD7-E44E-8A19-085BFB7CF6C8}" presName="textNode" presStyleLbl="node1" presStyleIdx="4" presStyleCnt="6">
        <dgm:presLayoutVars>
          <dgm:bulletEnabled val="1"/>
        </dgm:presLayoutVars>
      </dgm:prSet>
      <dgm:spPr/>
      <dgm:t>
        <a:bodyPr/>
        <a:lstStyle/>
        <a:p>
          <a:endParaRPr lang="en-US"/>
        </a:p>
      </dgm:t>
    </dgm:pt>
    <dgm:pt modelId="{320B4EFA-55C5-574A-B4B8-AE4E394A986A}" type="pres">
      <dgm:prSet presAssocID="{32FA5FDB-4FA4-794C-90A5-3E1A3CC4EE80}" presName="sibTrans" presStyleCnt="0"/>
      <dgm:spPr>
        <a:scene3d>
          <a:camera prst="orthographicFront"/>
          <a:lightRig rig="threePt" dir="t"/>
        </a:scene3d>
        <a:sp3d>
          <a:bevelT prst="angle"/>
        </a:sp3d>
      </dgm:spPr>
    </dgm:pt>
    <dgm:pt modelId="{C16D0636-C263-B341-A1E3-2375F3C2AF70}" type="pres">
      <dgm:prSet presAssocID="{D69F3FD6-D155-7C45-857C-EC2E02043519}" presName="textNode" presStyleLbl="node1" presStyleIdx="5" presStyleCnt="6">
        <dgm:presLayoutVars>
          <dgm:bulletEnabled val="1"/>
        </dgm:presLayoutVars>
      </dgm:prSet>
      <dgm:spPr/>
      <dgm:t>
        <a:bodyPr/>
        <a:lstStyle/>
        <a:p>
          <a:endParaRPr lang="en-US"/>
        </a:p>
      </dgm:t>
    </dgm:pt>
  </dgm:ptLst>
  <dgm:cxnLst>
    <dgm:cxn modelId="{3F4BF2D8-EFB0-6A4F-82C2-2D4799C77718}" type="presOf" srcId="{3F47FD74-1757-B24F-885B-91D985BE8AB1}" destId="{91CB3EF8-288E-7F4F-A0CA-29B2A7B416BC}" srcOrd="0" destOrd="0" presId="urn:microsoft.com/office/officeart/2005/8/layout/hProcess9"/>
    <dgm:cxn modelId="{D9683B16-05B4-FF42-80D7-AB9F9551C7FC}" type="presOf" srcId="{D69F3FD6-D155-7C45-857C-EC2E02043519}" destId="{C16D0636-C263-B341-A1E3-2375F3C2AF70}" srcOrd="0" destOrd="0" presId="urn:microsoft.com/office/officeart/2005/8/layout/hProcess9"/>
    <dgm:cxn modelId="{7A9AAFF3-93EB-FE45-98F0-EF0FDE2A30D6}" type="presOf" srcId="{E4E35317-CBD7-E44E-8A19-085BFB7CF6C8}" destId="{6418F34C-B34D-3048-8775-81A3DB41CB3B}" srcOrd="0" destOrd="0" presId="urn:microsoft.com/office/officeart/2005/8/layout/hProcess9"/>
    <dgm:cxn modelId="{4A077C03-9B5E-8D4E-A839-FFE64851CBB0}" type="presOf" srcId="{F439CC2E-4F8D-7F49-BE0D-CE1B9CA673B3}" destId="{3FCB042B-E4E3-6948-A45F-F1A2BCC4CA5C}" srcOrd="0" destOrd="0" presId="urn:microsoft.com/office/officeart/2005/8/layout/hProcess9"/>
    <dgm:cxn modelId="{0DCF777F-894A-CC4A-BB60-17A3E824D7C1}" srcId="{F439CC2E-4F8D-7F49-BE0D-CE1B9CA673B3}" destId="{E4E35317-CBD7-E44E-8A19-085BFB7CF6C8}" srcOrd="4" destOrd="0" parTransId="{2E9A31A1-DA15-D44B-87EA-FB353E08073F}" sibTransId="{32FA5FDB-4FA4-794C-90A5-3E1A3CC4EE80}"/>
    <dgm:cxn modelId="{D5C5FE40-EF5F-A243-85B4-F401373A3365}" srcId="{F439CC2E-4F8D-7F49-BE0D-CE1B9CA673B3}" destId="{9EFFA628-86C4-344C-AE88-A6F8ADB3EA69}" srcOrd="3" destOrd="0" parTransId="{296FCF5F-C613-814A-8505-91CDF3C52FA8}" sibTransId="{18B8A63B-77FB-6E41-9E24-ED806D532603}"/>
    <dgm:cxn modelId="{72D09BC7-942C-2B4B-889D-0F8704D5313B}" type="presOf" srcId="{EC4168D9-6BB7-544F-9D74-9FB9D3383BE5}" destId="{8EED78C9-7A9D-404A-BFA1-C76AB00B0C00}" srcOrd="0" destOrd="0" presId="urn:microsoft.com/office/officeart/2005/8/layout/hProcess9"/>
    <dgm:cxn modelId="{A52D9630-C84B-854A-8FF4-C1B15685716B}" type="presOf" srcId="{9EFFA628-86C4-344C-AE88-A6F8ADB3EA69}" destId="{3164F954-F4B8-304E-8D7D-12BE25887D78}" srcOrd="0" destOrd="0" presId="urn:microsoft.com/office/officeart/2005/8/layout/hProcess9"/>
    <dgm:cxn modelId="{9AA46BDA-A02C-D143-8722-FB9F53159AD8}" type="presOf" srcId="{35BFDFA9-D7B9-5644-951C-4D766B462BB9}" destId="{68725094-CB1D-544E-BE67-A141731D816E}" srcOrd="0" destOrd="0" presId="urn:microsoft.com/office/officeart/2005/8/layout/hProcess9"/>
    <dgm:cxn modelId="{A974B6D2-0876-6E41-A280-7F44CFB98E88}" srcId="{F439CC2E-4F8D-7F49-BE0D-CE1B9CA673B3}" destId="{D69F3FD6-D155-7C45-857C-EC2E02043519}" srcOrd="5" destOrd="0" parTransId="{21AAE6EB-9F92-9646-83EB-D9C720236248}" sibTransId="{F2E29DDF-86D2-494F-9547-DFD26637CF5C}"/>
    <dgm:cxn modelId="{D41BAE4E-6A7C-3B41-84DE-6C1A2211B900}" srcId="{F439CC2E-4F8D-7F49-BE0D-CE1B9CA673B3}" destId="{3F47FD74-1757-B24F-885B-91D985BE8AB1}" srcOrd="1" destOrd="0" parTransId="{F502B8F3-B40B-8548-98E6-947F413FE363}" sibTransId="{420F2C1A-FDEF-614A-8B9F-5EAE91EA813C}"/>
    <dgm:cxn modelId="{772C3467-362A-B345-9AB3-329D640FC78D}" srcId="{F439CC2E-4F8D-7F49-BE0D-CE1B9CA673B3}" destId="{35BFDFA9-D7B9-5644-951C-4D766B462BB9}" srcOrd="0" destOrd="0" parTransId="{5CA205F0-E33A-104B-831C-2E35B0C43810}" sibTransId="{343C3654-46B6-CB4D-B0EA-90B1ADEA2A84}"/>
    <dgm:cxn modelId="{1A549BB3-CC2E-184B-85F4-31C2476CE0A0}" srcId="{F439CC2E-4F8D-7F49-BE0D-CE1B9CA673B3}" destId="{EC4168D9-6BB7-544F-9D74-9FB9D3383BE5}" srcOrd="2" destOrd="0" parTransId="{AF117D7B-0058-EB4C-A85D-DF5229136CDB}" sibTransId="{5915A56D-B9F7-F842-ADBC-A3316FCF6FF2}"/>
    <dgm:cxn modelId="{8AEDBF52-13AC-E941-BF43-7D73AC207A00}" type="presParOf" srcId="{3FCB042B-E4E3-6948-A45F-F1A2BCC4CA5C}" destId="{BB0BE636-1BDA-D841-BE1D-FCF8B931F31F}" srcOrd="0" destOrd="0" presId="urn:microsoft.com/office/officeart/2005/8/layout/hProcess9"/>
    <dgm:cxn modelId="{86FDC043-8133-7941-BC22-411E353056EE}" type="presParOf" srcId="{3FCB042B-E4E3-6948-A45F-F1A2BCC4CA5C}" destId="{3131CACB-CC37-214C-B62B-9510E7D2F9CF}" srcOrd="1" destOrd="0" presId="urn:microsoft.com/office/officeart/2005/8/layout/hProcess9"/>
    <dgm:cxn modelId="{3520F432-0091-3C43-B53D-FA876A2AB553}" type="presParOf" srcId="{3131CACB-CC37-214C-B62B-9510E7D2F9CF}" destId="{68725094-CB1D-544E-BE67-A141731D816E}" srcOrd="0" destOrd="0" presId="urn:microsoft.com/office/officeart/2005/8/layout/hProcess9"/>
    <dgm:cxn modelId="{0D71173C-7BFB-FB46-A0ED-DB29DC34A9BB}" type="presParOf" srcId="{3131CACB-CC37-214C-B62B-9510E7D2F9CF}" destId="{70F2A7D1-9658-864C-89D6-D515C3B27439}" srcOrd="1" destOrd="0" presId="urn:microsoft.com/office/officeart/2005/8/layout/hProcess9"/>
    <dgm:cxn modelId="{8258B320-7B3B-1C4C-8548-DA7939CDD059}" type="presParOf" srcId="{3131CACB-CC37-214C-B62B-9510E7D2F9CF}" destId="{91CB3EF8-288E-7F4F-A0CA-29B2A7B416BC}" srcOrd="2" destOrd="0" presId="urn:microsoft.com/office/officeart/2005/8/layout/hProcess9"/>
    <dgm:cxn modelId="{AAB462A0-B9EF-6A49-920E-9B3CCEB7D6FD}" type="presParOf" srcId="{3131CACB-CC37-214C-B62B-9510E7D2F9CF}" destId="{B60D7F14-F66F-1340-8CDB-0FA60FD49363}" srcOrd="3" destOrd="0" presId="urn:microsoft.com/office/officeart/2005/8/layout/hProcess9"/>
    <dgm:cxn modelId="{0D63E6B5-9068-8A48-81AF-32AE713102FE}" type="presParOf" srcId="{3131CACB-CC37-214C-B62B-9510E7D2F9CF}" destId="{8EED78C9-7A9D-404A-BFA1-C76AB00B0C00}" srcOrd="4" destOrd="0" presId="urn:microsoft.com/office/officeart/2005/8/layout/hProcess9"/>
    <dgm:cxn modelId="{5890D4F8-5045-6849-B373-50D1C634882C}" type="presParOf" srcId="{3131CACB-CC37-214C-B62B-9510E7D2F9CF}" destId="{0C464108-D656-6B48-887B-27B696A4C4E6}" srcOrd="5" destOrd="0" presId="urn:microsoft.com/office/officeart/2005/8/layout/hProcess9"/>
    <dgm:cxn modelId="{F7EAFCF5-412D-4F44-9766-A52FDB28F3F7}" type="presParOf" srcId="{3131CACB-CC37-214C-B62B-9510E7D2F9CF}" destId="{3164F954-F4B8-304E-8D7D-12BE25887D78}" srcOrd="6" destOrd="0" presId="urn:microsoft.com/office/officeart/2005/8/layout/hProcess9"/>
    <dgm:cxn modelId="{DB206DE7-A1ED-094C-BB61-D12F22FE7435}" type="presParOf" srcId="{3131CACB-CC37-214C-B62B-9510E7D2F9CF}" destId="{1DBC38E4-CFC9-214B-8811-2C48667984B7}" srcOrd="7" destOrd="0" presId="urn:microsoft.com/office/officeart/2005/8/layout/hProcess9"/>
    <dgm:cxn modelId="{E4F70373-557E-524F-BFD0-615102C56629}" type="presParOf" srcId="{3131CACB-CC37-214C-B62B-9510E7D2F9CF}" destId="{6418F34C-B34D-3048-8775-81A3DB41CB3B}" srcOrd="8" destOrd="0" presId="urn:microsoft.com/office/officeart/2005/8/layout/hProcess9"/>
    <dgm:cxn modelId="{BA1D4659-A64D-ED49-8C53-347BE62866AF}" type="presParOf" srcId="{3131CACB-CC37-214C-B62B-9510E7D2F9CF}" destId="{320B4EFA-55C5-574A-B4B8-AE4E394A986A}" srcOrd="9" destOrd="0" presId="urn:microsoft.com/office/officeart/2005/8/layout/hProcess9"/>
    <dgm:cxn modelId="{E7A08DE4-FED2-6F4A-9B8D-9B8B97060BA2}" type="presParOf" srcId="{3131CACB-CC37-214C-B62B-9510E7D2F9CF}" destId="{C16D0636-C263-B341-A1E3-2375F3C2AF70}" srcOrd="10" destOrd="0" presId="urn:microsoft.com/office/officeart/2005/8/layout/hProcess9"/>
  </dgm:cxnLst>
  <dgm:bg>
    <a:effectLst>
      <a:outerShdw blurRad="50800" dist="76200" dir="18900000" algn="b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33ABE-C962-A244-89E4-C91B4DE20F9B}" type="doc">
      <dgm:prSet loTypeId="urn:microsoft.com/office/officeart/2005/8/layout/venn1" loCatId="" qsTypeId="urn:microsoft.com/office/officeart/2005/8/quickstyle/3D3" qsCatId="3D" csTypeId="urn:microsoft.com/office/officeart/2005/8/colors/colorful1" csCatId="colorful" phldr="1"/>
      <dgm:spPr/>
      <dgm:t>
        <a:bodyPr/>
        <a:lstStyle/>
        <a:p>
          <a:endParaRPr lang="en-US"/>
        </a:p>
      </dgm:t>
    </dgm:pt>
    <dgm:pt modelId="{FF280C67-8A9F-184B-9DBA-C9B5490A6AED}">
      <dgm:prSet/>
      <dgm:spPr/>
      <dgm:t>
        <a:bodyPr/>
        <a:lstStyle/>
        <a:p>
          <a:pPr rtl="0"/>
          <a:r>
            <a:rPr lang="en-US" smtClean="0"/>
            <a:t>Annual Budget Ordinance</a:t>
          </a:r>
          <a:endParaRPr lang="en-US"/>
        </a:p>
      </dgm:t>
    </dgm:pt>
    <dgm:pt modelId="{5F344791-66A5-E642-B791-4DA42DE6CB0F}" type="parTrans" cxnId="{1373A8B8-D73B-5449-A8F5-45964BD7F5A2}">
      <dgm:prSet/>
      <dgm:spPr/>
      <dgm:t>
        <a:bodyPr/>
        <a:lstStyle/>
        <a:p>
          <a:endParaRPr lang="en-US"/>
        </a:p>
      </dgm:t>
    </dgm:pt>
    <dgm:pt modelId="{A8559BDB-0005-6044-9275-38087E059154}" type="sibTrans" cxnId="{1373A8B8-D73B-5449-A8F5-45964BD7F5A2}">
      <dgm:prSet/>
      <dgm:spPr/>
      <dgm:t>
        <a:bodyPr/>
        <a:lstStyle/>
        <a:p>
          <a:endParaRPr lang="en-US"/>
        </a:p>
      </dgm:t>
    </dgm:pt>
    <dgm:pt modelId="{AEE951A3-33AE-7640-AB68-DC08EA8BEC61}">
      <dgm:prSet/>
      <dgm:spPr/>
      <dgm:t>
        <a:bodyPr/>
        <a:lstStyle/>
        <a:p>
          <a:pPr rtl="0"/>
          <a:r>
            <a:rPr lang="en-US" dirty="0" smtClean="0"/>
            <a:t>Capital Budget</a:t>
          </a:r>
          <a:endParaRPr lang="en-US" dirty="0"/>
        </a:p>
      </dgm:t>
    </dgm:pt>
    <dgm:pt modelId="{CD231359-6CA3-D543-AC42-A45B656346C7}" type="parTrans" cxnId="{3A9F9EFA-91D6-6E4D-9708-3066FF589995}">
      <dgm:prSet/>
      <dgm:spPr/>
      <dgm:t>
        <a:bodyPr/>
        <a:lstStyle/>
        <a:p>
          <a:endParaRPr lang="en-US"/>
        </a:p>
      </dgm:t>
    </dgm:pt>
    <dgm:pt modelId="{C08DEB90-D858-1248-A5F1-99CA307A02EA}" type="sibTrans" cxnId="{3A9F9EFA-91D6-6E4D-9708-3066FF589995}">
      <dgm:prSet/>
      <dgm:spPr/>
      <dgm:t>
        <a:bodyPr/>
        <a:lstStyle/>
        <a:p>
          <a:endParaRPr lang="en-US"/>
        </a:p>
      </dgm:t>
    </dgm:pt>
    <dgm:pt modelId="{4810EC94-91A5-5045-9BFA-27485E7EB18C}" type="pres">
      <dgm:prSet presAssocID="{2EA33ABE-C962-A244-89E4-C91B4DE20F9B}" presName="compositeShape" presStyleCnt="0">
        <dgm:presLayoutVars>
          <dgm:chMax val="7"/>
          <dgm:dir/>
          <dgm:resizeHandles val="exact"/>
        </dgm:presLayoutVars>
      </dgm:prSet>
      <dgm:spPr/>
      <dgm:t>
        <a:bodyPr/>
        <a:lstStyle/>
        <a:p>
          <a:endParaRPr lang="en-US"/>
        </a:p>
      </dgm:t>
    </dgm:pt>
    <dgm:pt modelId="{404EFEE6-3FD4-5941-BAD7-93931DAFD50C}" type="pres">
      <dgm:prSet presAssocID="{FF280C67-8A9F-184B-9DBA-C9B5490A6AED}" presName="circ1" presStyleLbl="vennNode1" presStyleIdx="0" presStyleCnt="2"/>
      <dgm:spPr/>
      <dgm:t>
        <a:bodyPr/>
        <a:lstStyle/>
        <a:p>
          <a:endParaRPr lang="en-US"/>
        </a:p>
      </dgm:t>
    </dgm:pt>
    <dgm:pt modelId="{6ED81EAB-1643-C149-9FF9-6C6E4C3309D2}" type="pres">
      <dgm:prSet presAssocID="{FF280C67-8A9F-184B-9DBA-C9B5490A6AED}" presName="circ1Tx" presStyleLbl="revTx" presStyleIdx="0" presStyleCnt="0">
        <dgm:presLayoutVars>
          <dgm:chMax val="0"/>
          <dgm:chPref val="0"/>
          <dgm:bulletEnabled val="1"/>
        </dgm:presLayoutVars>
      </dgm:prSet>
      <dgm:spPr/>
      <dgm:t>
        <a:bodyPr/>
        <a:lstStyle/>
        <a:p>
          <a:endParaRPr lang="en-US"/>
        </a:p>
      </dgm:t>
    </dgm:pt>
    <dgm:pt modelId="{DFE16961-66E9-8348-909A-083571855B5C}" type="pres">
      <dgm:prSet presAssocID="{AEE951A3-33AE-7640-AB68-DC08EA8BEC61}" presName="circ2" presStyleLbl="vennNode1" presStyleIdx="1" presStyleCnt="2"/>
      <dgm:spPr/>
      <dgm:t>
        <a:bodyPr/>
        <a:lstStyle/>
        <a:p>
          <a:endParaRPr lang="en-US"/>
        </a:p>
      </dgm:t>
    </dgm:pt>
    <dgm:pt modelId="{BB67BE06-46A8-B946-B0F0-A32D64141F12}" type="pres">
      <dgm:prSet presAssocID="{AEE951A3-33AE-7640-AB68-DC08EA8BEC61}" presName="circ2Tx" presStyleLbl="revTx" presStyleIdx="0" presStyleCnt="0">
        <dgm:presLayoutVars>
          <dgm:chMax val="0"/>
          <dgm:chPref val="0"/>
          <dgm:bulletEnabled val="1"/>
        </dgm:presLayoutVars>
      </dgm:prSet>
      <dgm:spPr/>
      <dgm:t>
        <a:bodyPr/>
        <a:lstStyle/>
        <a:p>
          <a:endParaRPr lang="en-US"/>
        </a:p>
      </dgm:t>
    </dgm:pt>
  </dgm:ptLst>
  <dgm:cxnLst>
    <dgm:cxn modelId="{70F5C397-D1FA-D44B-BFCD-3EF27B524A01}" type="presOf" srcId="{FF280C67-8A9F-184B-9DBA-C9B5490A6AED}" destId="{6ED81EAB-1643-C149-9FF9-6C6E4C3309D2}" srcOrd="1" destOrd="0" presId="urn:microsoft.com/office/officeart/2005/8/layout/venn1"/>
    <dgm:cxn modelId="{3A9F9EFA-91D6-6E4D-9708-3066FF589995}" srcId="{2EA33ABE-C962-A244-89E4-C91B4DE20F9B}" destId="{AEE951A3-33AE-7640-AB68-DC08EA8BEC61}" srcOrd="1" destOrd="0" parTransId="{CD231359-6CA3-D543-AC42-A45B656346C7}" sibTransId="{C08DEB90-D858-1248-A5F1-99CA307A02EA}"/>
    <dgm:cxn modelId="{4FF3BE27-594D-5842-A29B-8FB09E667C9C}" type="presOf" srcId="{FF280C67-8A9F-184B-9DBA-C9B5490A6AED}" destId="{404EFEE6-3FD4-5941-BAD7-93931DAFD50C}" srcOrd="0" destOrd="0" presId="urn:microsoft.com/office/officeart/2005/8/layout/venn1"/>
    <dgm:cxn modelId="{C24C860B-86D2-A543-AA26-7A2D5A1B3DA9}" type="presOf" srcId="{AEE951A3-33AE-7640-AB68-DC08EA8BEC61}" destId="{BB67BE06-46A8-B946-B0F0-A32D64141F12}" srcOrd="1" destOrd="0" presId="urn:microsoft.com/office/officeart/2005/8/layout/venn1"/>
    <dgm:cxn modelId="{1373A8B8-D73B-5449-A8F5-45964BD7F5A2}" srcId="{2EA33ABE-C962-A244-89E4-C91B4DE20F9B}" destId="{FF280C67-8A9F-184B-9DBA-C9B5490A6AED}" srcOrd="0" destOrd="0" parTransId="{5F344791-66A5-E642-B791-4DA42DE6CB0F}" sibTransId="{A8559BDB-0005-6044-9275-38087E059154}"/>
    <dgm:cxn modelId="{80344777-AE26-0E4F-BFC6-DB64CA38B736}" type="presOf" srcId="{AEE951A3-33AE-7640-AB68-DC08EA8BEC61}" destId="{DFE16961-66E9-8348-909A-083571855B5C}" srcOrd="0" destOrd="0" presId="urn:microsoft.com/office/officeart/2005/8/layout/venn1"/>
    <dgm:cxn modelId="{4C002B73-9998-C84A-89C8-D6E7DD15C3FB}" type="presOf" srcId="{2EA33ABE-C962-A244-89E4-C91B4DE20F9B}" destId="{4810EC94-91A5-5045-9BFA-27485E7EB18C}" srcOrd="0" destOrd="0" presId="urn:microsoft.com/office/officeart/2005/8/layout/venn1"/>
    <dgm:cxn modelId="{9B59BBBD-6802-2946-95CC-B2324D0A3052}" type="presParOf" srcId="{4810EC94-91A5-5045-9BFA-27485E7EB18C}" destId="{404EFEE6-3FD4-5941-BAD7-93931DAFD50C}" srcOrd="0" destOrd="0" presId="urn:microsoft.com/office/officeart/2005/8/layout/venn1"/>
    <dgm:cxn modelId="{E21EE8D4-F4AE-A449-8742-EB173CE8D074}" type="presParOf" srcId="{4810EC94-91A5-5045-9BFA-27485E7EB18C}" destId="{6ED81EAB-1643-C149-9FF9-6C6E4C3309D2}" srcOrd="1" destOrd="0" presId="urn:microsoft.com/office/officeart/2005/8/layout/venn1"/>
    <dgm:cxn modelId="{6263085C-1BD9-9140-9D72-EFCE65D1ADC6}" type="presParOf" srcId="{4810EC94-91A5-5045-9BFA-27485E7EB18C}" destId="{DFE16961-66E9-8348-909A-083571855B5C}" srcOrd="2" destOrd="0" presId="urn:microsoft.com/office/officeart/2005/8/layout/venn1"/>
    <dgm:cxn modelId="{AB00FAD0-C95E-FE46-ADB3-F6428FABE43B}" type="presParOf" srcId="{4810EC94-91A5-5045-9BFA-27485E7EB18C}" destId="{BB67BE06-46A8-B946-B0F0-A32D64141F1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7901E-6F26-284D-98A6-522855A5E112}" type="doc">
      <dgm:prSet loTypeId="urn:microsoft.com/office/officeart/2005/8/layout/hList1" loCatId="" qsTypeId="urn:microsoft.com/office/officeart/2005/8/quickstyle/simple4" qsCatId="simple" csTypeId="urn:microsoft.com/office/officeart/2005/8/colors/colorful5" csCatId="colorful" phldr="1"/>
      <dgm:spPr/>
      <dgm:t>
        <a:bodyPr/>
        <a:lstStyle/>
        <a:p>
          <a:endParaRPr lang="en-US"/>
        </a:p>
      </dgm:t>
    </dgm:pt>
    <dgm:pt modelId="{69E46B15-3350-644C-83C2-82A8BCDC95B8}">
      <dgm:prSet phldrT="[Text]"/>
      <dgm:spPr/>
      <dgm:t>
        <a:bodyPr/>
        <a:lstStyle/>
        <a:p>
          <a:r>
            <a:rPr lang="en-US" dirty="0" smtClean="0"/>
            <a:t>Annual Budget Ordinance</a:t>
          </a:r>
          <a:endParaRPr lang="en-US" dirty="0"/>
        </a:p>
      </dgm:t>
    </dgm:pt>
    <dgm:pt modelId="{4C432198-3FFD-BA49-90BC-D8BAFC7AF073}" type="parTrans" cxnId="{7739BFC9-0C57-604B-93F7-36B29881F6BD}">
      <dgm:prSet/>
      <dgm:spPr/>
      <dgm:t>
        <a:bodyPr/>
        <a:lstStyle/>
        <a:p>
          <a:endParaRPr lang="en-US"/>
        </a:p>
      </dgm:t>
    </dgm:pt>
    <dgm:pt modelId="{4F0BA8C4-00CC-344A-A65C-B0DFC307B916}" type="sibTrans" cxnId="{7739BFC9-0C57-604B-93F7-36B29881F6BD}">
      <dgm:prSet/>
      <dgm:spPr/>
      <dgm:t>
        <a:bodyPr/>
        <a:lstStyle/>
        <a:p>
          <a:endParaRPr lang="en-US"/>
        </a:p>
      </dgm:t>
    </dgm:pt>
    <dgm:pt modelId="{B7AEDD1F-ED34-464E-B05F-CB672C329943}">
      <dgm:prSet phldrT="[Text]"/>
      <dgm:spPr/>
      <dgm:t>
        <a:bodyPr/>
        <a:lstStyle/>
        <a:p>
          <a:r>
            <a:rPr lang="en-US" dirty="0" smtClean="0"/>
            <a:t>Single Fiscal Year</a:t>
          </a:r>
          <a:endParaRPr lang="en-US" dirty="0"/>
        </a:p>
      </dgm:t>
    </dgm:pt>
    <dgm:pt modelId="{A52E8DC0-6382-ED44-9FA1-704EAC5FE537}" type="parTrans" cxnId="{71FEBC30-6D40-0442-BF05-A5E050A90EC2}">
      <dgm:prSet/>
      <dgm:spPr/>
      <dgm:t>
        <a:bodyPr/>
        <a:lstStyle/>
        <a:p>
          <a:endParaRPr lang="en-US"/>
        </a:p>
      </dgm:t>
    </dgm:pt>
    <dgm:pt modelId="{46D823A6-48F8-F74B-95AD-12B5F392804C}" type="sibTrans" cxnId="{71FEBC30-6D40-0442-BF05-A5E050A90EC2}">
      <dgm:prSet/>
      <dgm:spPr/>
      <dgm:t>
        <a:bodyPr/>
        <a:lstStyle/>
        <a:p>
          <a:endParaRPr lang="en-US"/>
        </a:p>
      </dgm:t>
    </dgm:pt>
    <dgm:pt modelId="{7D5A63A0-527A-4342-812C-C8F9B3079A47}">
      <dgm:prSet phldrT="[Text]"/>
      <dgm:spPr/>
      <dgm:t>
        <a:bodyPr/>
        <a:lstStyle/>
        <a:p>
          <a:r>
            <a:rPr lang="en-US" dirty="0" smtClean="0"/>
            <a:t>Operating and Capital Expenses</a:t>
          </a:r>
          <a:endParaRPr lang="en-US" dirty="0"/>
        </a:p>
      </dgm:t>
    </dgm:pt>
    <dgm:pt modelId="{65CF60A2-6EE2-644F-8DD7-C7D97993AD24}" type="parTrans" cxnId="{72F0B36A-600C-8B4A-BFD4-16620FE5B328}">
      <dgm:prSet/>
      <dgm:spPr/>
      <dgm:t>
        <a:bodyPr/>
        <a:lstStyle/>
        <a:p>
          <a:endParaRPr lang="en-US"/>
        </a:p>
      </dgm:t>
    </dgm:pt>
    <dgm:pt modelId="{AA9F386B-4450-C948-9736-8DF8394CC401}" type="sibTrans" cxnId="{72F0B36A-600C-8B4A-BFD4-16620FE5B328}">
      <dgm:prSet/>
      <dgm:spPr/>
      <dgm:t>
        <a:bodyPr/>
        <a:lstStyle/>
        <a:p>
          <a:endParaRPr lang="en-US"/>
        </a:p>
      </dgm:t>
    </dgm:pt>
    <dgm:pt modelId="{EF35D7D3-B9EC-2C46-A4BA-B0B8C5CA0CCE}">
      <dgm:prSet phldrT="[Text]"/>
      <dgm:spPr/>
      <dgm:t>
        <a:bodyPr/>
        <a:lstStyle/>
        <a:p>
          <a:r>
            <a:rPr lang="en-US" dirty="0" smtClean="0"/>
            <a:t>Grant Ordinance</a:t>
          </a:r>
          <a:endParaRPr lang="en-US" dirty="0"/>
        </a:p>
      </dgm:t>
    </dgm:pt>
    <dgm:pt modelId="{BC52FE88-479F-D545-9B52-789D8D2CAC34}" type="parTrans" cxnId="{EA94A31E-4B67-0640-A742-699FA4C3B51D}">
      <dgm:prSet/>
      <dgm:spPr/>
      <dgm:t>
        <a:bodyPr/>
        <a:lstStyle/>
        <a:p>
          <a:endParaRPr lang="en-US"/>
        </a:p>
      </dgm:t>
    </dgm:pt>
    <dgm:pt modelId="{3BE632D6-1C96-654A-8A74-BE520F145F7B}" type="sibTrans" cxnId="{EA94A31E-4B67-0640-A742-699FA4C3B51D}">
      <dgm:prSet/>
      <dgm:spPr/>
      <dgm:t>
        <a:bodyPr/>
        <a:lstStyle/>
        <a:p>
          <a:endParaRPr lang="en-US"/>
        </a:p>
      </dgm:t>
    </dgm:pt>
    <dgm:pt modelId="{06478BE2-D9D6-C944-9FD1-CE6DC6A21247}">
      <dgm:prSet phldrT="[Text]"/>
      <dgm:spPr/>
      <dgm:t>
        <a:bodyPr/>
        <a:lstStyle/>
        <a:p>
          <a:r>
            <a:rPr lang="en-US" dirty="0" smtClean="0"/>
            <a:t>Life of the Grant/Project</a:t>
          </a:r>
          <a:endParaRPr lang="en-US" dirty="0"/>
        </a:p>
      </dgm:t>
    </dgm:pt>
    <dgm:pt modelId="{DD63FEB5-761F-B249-B1C8-9D3401A84738}" type="parTrans" cxnId="{F1446E7E-7181-F042-B782-4AFD8F93DB6E}">
      <dgm:prSet/>
      <dgm:spPr/>
      <dgm:t>
        <a:bodyPr/>
        <a:lstStyle/>
        <a:p>
          <a:endParaRPr lang="en-US"/>
        </a:p>
      </dgm:t>
    </dgm:pt>
    <dgm:pt modelId="{D94DECA5-BB2F-6A40-8A09-09BD4B99BD92}" type="sibTrans" cxnId="{F1446E7E-7181-F042-B782-4AFD8F93DB6E}">
      <dgm:prSet/>
      <dgm:spPr/>
      <dgm:t>
        <a:bodyPr/>
        <a:lstStyle/>
        <a:p>
          <a:endParaRPr lang="en-US"/>
        </a:p>
      </dgm:t>
    </dgm:pt>
    <dgm:pt modelId="{8099B40A-5BB1-C44F-8E5E-2C0F1DD243B9}">
      <dgm:prSet phldrT="[Text]"/>
      <dgm:spPr/>
      <dgm:t>
        <a:bodyPr/>
        <a:lstStyle/>
        <a:p>
          <a:r>
            <a:rPr lang="en-US" dirty="0" smtClean="0"/>
            <a:t>Project Ordinance</a:t>
          </a:r>
          <a:endParaRPr lang="en-US" dirty="0"/>
        </a:p>
      </dgm:t>
    </dgm:pt>
    <dgm:pt modelId="{F54C4A9D-0270-634B-AFA6-DB17A6A54E4A}" type="parTrans" cxnId="{175B0B74-49F9-5849-887F-44F8E016C8B7}">
      <dgm:prSet/>
      <dgm:spPr/>
      <dgm:t>
        <a:bodyPr/>
        <a:lstStyle/>
        <a:p>
          <a:endParaRPr lang="en-US"/>
        </a:p>
      </dgm:t>
    </dgm:pt>
    <dgm:pt modelId="{1F13EDD6-EEEC-9442-9522-A60191E920A0}" type="sibTrans" cxnId="{175B0B74-49F9-5849-887F-44F8E016C8B7}">
      <dgm:prSet/>
      <dgm:spPr/>
      <dgm:t>
        <a:bodyPr/>
        <a:lstStyle/>
        <a:p>
          <a:endParaRPr lang="en-US"/>
        </a:p>
      </dgm:t>
    </dgm:pt>
    <dgm:pt modelId="{261B379F-25D5-364D-9B03-9B734DA16B8E}">
      <dgm:prSet phldrT="[Text]"/>
      <dgm:spPr/>
      <dgm:t>
        <a:bodyPr/>
        <a:lstStyle/>
        <a:p>
          <a:r>
            <a:rPr lang="en-US" dirty="0" smtClean="0"/>
            <a:t>Life of the Project</a:t>
          </a:r>
          <a:endParaRPr lang="en-US" dirty="0"/>
        </a:p>
      </dgm:t>
    </dgm:pt>
    <dgm:pt modelId="{54D681C6-729A-A644-B646-0276858CBB38}" type="parTrans" cxnId="{D200EB23-E5D2-0C43-87AD-1687E330F9E7}">
      <dgm:prSet/>
      <dgm:spPr/>
      <dgm:t>
        <a:bodyPr/>
        <a:lstStyle/>
        <a:p>
          <a:endParaRPr lang="en-US"/>
        </a:p>
      </dgm:t>
    </dgm:pt>
    <dgm:pt modelId="{4ADB6B5C-68CD-614A-BBE0-8F610E285BFD}" type="sibTrans" cxnId="{D200EB23-E5D2-0C43-87AD-1687E330F9E7}">
      <dgm:prSet/>
      <dgm:spPr/>
      <dgm:t>
        <a:bodyPr/>
        <a:lstStyle/>
        <a:p>
          <a:endParaRPr lang="en-US"/>
        </a:p>
      </dgm:t>
    </dgm:pt>
    <dgm:pt modelId="{FFFF617C-C8A8-144D-9A45-D5574113C8F5}">
      <dgm:prSet phldrT="[Text]"/>
      <dgm:spPr/>
      <dgm:t>
        <a:bodyPr/>
        <a:lstStyle/>
        <a:p>
          <a:r>
            <a:rPr lang="en-US" dirty="0" smtClean="0"/>
            <a:t>Capital Projects Only</a:t>
          </a:r>
          <a:endParaRPr lang="en-US" dirty="0"/>
        </a:p>
      </dgm:t>
    </dgm:pt>
    <dgm:pt modelId="{7BE6E924-A8E6-6240-A395-B96458B21FA9}" type="parTrans" cxnId="{72C2D2D9-3B8A-1E49-B923-6B2BD4E417C0}">
      <dgm:prSet/>
      <dgm:spPr/>
      <dgm:t>
        <a:bodyPr/>
        <a:lstStyle/>
        <a:p>
          <a:endParaRPr lang="en-US"/>
        </a:p>
      </dgm:t>
    </dgm:pt>
    <dgm:pt modelId="{D4872D80-EC12-0043-A455-2535D227B477}" type="sibTrans" cxnId="{72C2D2D9-3B8A-1E49-B923-6B2BD4E417C0}">
      <dgm:prSet/>
      <dgm:spPr/>
      <dgm:t>
        <a:bodyPr/>
        <a:lstStyle/>
        <a:p>
          <a:endParaRPr lang="en-US"/>
        </a:p>
      </dgm:t>
    </dgm:pt>
    <dgm:pt modelId="{7B8A4077-B6C7-3C4B-B06C-01CFAE85E681}">
      <dgm:prSet phldrT="[Text]"/>
      <dgm:spPr/>
      <dgm:t>
        <a:bodyPr/>
        <a:lstStyle/>
        <a:p>
          <a:r>
            <a:rPr lang="en-US" dirty="0" smtClean="0"/>
            <a:t>Projects Funded at Least in Part with Grant $ Only</a:t>
          </a:r>
          <a:endParaRPr lang="en-US" dirty="0"/>
        </a:p>
      </dgm:t>
    </dgm:pt>
    <dgm:pt modelId="{906A9717-ACDD-DA4C-B8E0-318171C8AF72}" type="parTrans" cxnId="{1F79F7D0-4FB7-9E47-B041-06312E6A81BB}">
      <dgm:prSet/>
      <dgm:spPr/>
      <dgm:t>
        <a:bodyPr/>
        <a:lstStyle/>
        <a:p>
          <a:endParaRPr lang="en-US"/>
        </a:p>
      </dgm:t>
    </dgm:pt>
    <dgm:pt modelId="{87B3F3A2-D8CA-8B44-854C-243E167BA675}" type="sibTrans" cxnId="{1F79F7D0-4FB7-9E47-B041-06312E6A81BB}">
      <dgm:prSet/>
      <dgm:spPr/>
      <dgm:t>
        <a:bodyPr/>
        <a:lstStyle/>
        <a:p>
          <a:endParaRPr lang="en-US"/>
        </a:p>
      </dgm:t>
    </dgm:pt>
    <dgm:pt modelId="{986DB8D0-7C9E-2B4D-9217-A72D578A43BF}">
      <dgm:prSet phldrT="[Text]"/>
      <dgm:spPr/>
      <dgm:t>
        <a:bodyPr/>
        <a:lstStyle/>
        <a:p>
          <a:r>
            <a:rPr lang="en-US" dirty="0" smtClean="0"/>
            <a:t>Operating and Capital Expenses</a:t>
          </a:r>
          <a:endParaRPr lang="en-US" dirty="0"/>
        </a:p>
      </dgm:t>
    </dgm:pt>
    <dgm:pt modelId="{C171EE30-3A53-A644-9244-C8CA53F2F80F}" type="parTrans" cxnId="{7E160542-C303-624E-95DF-D519B1EF98E7}">
      <dgm:prSet/>
      <dgm:spPr/>
      <dgm:t>
        <a:bodyPr/>
        <a:lstStyle/>
        <a:p>
          <a:endParaRPr lang="en-US"/>
        </a:p>
      </dgm:t>
    </dgm:pt>
    <dgm:pt modelId="{C8F30E3F-4358-1044-B196-A9661ADE217B}" type="sibTrans" cxnId="{7E160542-C303-624E-95DF-D519B1EF98E7}">
      <dgm:prSet/>
      <dgm:spPr/>
      <dgm:t>
        <a:bodyPr/>
        <a:lstStyle/>
        <a:p>
          <a:endParaRPr lang="en-US"/>
        </a:p>
      </dgm:t>
    </dgm:pt>
    <dgm:pt modelId="{A73B3793-7E07-684C-AE5D-A9A5ADC6DEC1}">
      <dgm:prSet phldrT="[Text]"/>
      <dgm:spPr/>
      <dgm:t>
        <a:bodyPr/>
        <a:lstStyle/>
        <a:p>
          <a:r>
            <a:rPr lang="en-US" dirty="0" smtClean="0"/>
            <a:t>Capital Expenses</a:t>
          </a:r>
          <a:endParaRPr lang="en-US" dirty="0"/>
        </a:p>
      </dgm:t>
    </dgm:pt>
    <dgm:pt modelId="{318E4AE3-D9E2-054B-91D6-7FE0FDB36553}" type="parTrans" cxnId="{64B7D250-03C0-C145-8628-AEA7B5A1C3D6}">
      <dgm:prSet/>
      <dgm:spPr/>
      <dgm:t>
        <a:bodyPr/>
        <a:lstStyle/>
        <a:p>
          <a:endParaRPr lang="en-US"/>
        </a:p>
      </dgm:t>
    </dgm:pt>
    <dgm:pt modelId="{74979C74-7BAE-6D44-A0DD-CAD4BA20E148}" type="sibTrans" cxnId="{64B7D250-03C0-C145-8628-AEA7B5A1C3D6}">
      <dgm:prSet/>
      <dgm:spPr/>
      <dgm:t>
        <a:bodyPr/>
        <a:lstStyle/>
        <a:p>
          <a:endParaRPr lang="en-US"/>
        </a:p>
      </dgm:t>
    </dgm:pt>
    <dgm:pt modelId="{E0A02226-314C-B84E-A3CF-8677BC015359}">
      <dgm:prSet phldrT="[Text]"/>
      <dgm:spPr/>
      <dgm:t>
        <a:bodyPr/>
        <a:lstStyle/>
        <a:p>
          <a:r>
            <a:rPr lang="en-US" dirty="0" smtClean="0"/>
            <a:t>Appropriations by Department, Function, or Project</a:t>
          </a:r>
          <a:endParaRPr lang="en-US" dirty="0"/>
        </a:p>
      </dgm:t>
    </dgm:pt>
    <dgm:pt modelId="{269E6276-71F1-414A-897A-233B289A3760}" type="parTrans" cxnId="{703D0FD4-44BE-8949-ABC2-E810C7EAB6AC}">
      <dgm:prSet/>
      <dgm:spPr/>
      <dgm:t>
        <a:bodyPr/>
        <a:lstStyle/>
        <a:p>
          <a:endParaRPr lang="en-US"/>
        </a:p>
      </dgm:t>
    </dgm:pt>
    <dgm:pt modelId="{71989FF8-37D3-6E4E-B762-487A164CB70C}" type="sibTrans" cxnId="{703D0FD4-44BE-8949-ABC2-E810C7EAB6AC}">
      <dgm:prSet/>
      <dgm:spPr/>
      <dgm:t>
        <a:bodyPr/>
        <a:lstStyle/>
        <a:p>
          <a:endParaRPr lang="en-US"/>
        </a:p>
      </dgm:t>
    </dgm:pt>
    <dgm:pt modelId="{2B709ADA-E3A0-3749-9FD8-B783D37726CF}">
      <dgm:prSet phldrT="[Text]"/>
      <dgm:spPr/>
      <dgm:t>
        <a:bodyPr/>
        <a:lstStyle/>
        <a:p>
          <a:r>
            <a:rPr lang="en-US" dirty="0" smtClean="0"/>
            <a:t>Revenues by Major Source</a:t>
          </a:r>
          <a:endParaRPr lang="en-US" dirty="0"/>
        </a:p>
      </dgm:t>
    </dgm:pt>
    <dgm:pt modelId="{A3A3849C-8C66-A14E-9422-DB8F04FA1ABF}" type="parTrans" cxnId="{008D552D-A87A-F544-913E-B63817C7F63A}">
      <dgm:prSet/>
      <dgm:spPr/>
      <dgm:t>
        <a:bodyPr/>
        <a:lstStyle/>
        <a:p>
          <a:endParaRPr lang="en-US"/>
        </a:p>
      </dgm:t>
    </dgm:pt>
    <dgm:pt modelId="{8F3E9CA8-2BDA-B64C-AFA0-9D1F536E4D0F}" type="sibTrans" cxnId="{008D552D-A87A-F544-913E-B63817C7F63A}">
      <dgm:prSet/>
      <dgm:spPr/>
      <dgm:t>
        <a:bodyPr/>
        <a:lstStyle/>
        <a:p>
          <a:endParaRPr lang="en-US"/>
        </a:p>
      </dgm:t>
    </dgm:pt>
    <dgm:pt modelId="{C139E266-2C19-D648-A035-D58D906263A2}" type="pres">
      <dgm:prSet presAssocID="{E787901E-6F26-284D-98A6-522855A5E112}" presName="Name0" presStyleCnt="0">
        <dgm:presLayoutVars>
          <dgm:dir/>
          <dgm:animLvl val="lvl"/>
          <dgm:resizeHandles val="exact"/>
        </dgm:presLayoutVars>
      </dgm:prSet>
      <dgm:spPr/>
      <dgm:t>
        <a:bodyPr/>
        <a:lstStyle/>
        <a:p>
          <a:endParaRPr lang="en-US"/>
        </a:p>
      </dgm:t>
    </dgm:pt>
    <dgm:pt modelId="{C0DDCCAD-2F0E-6848-A916-3380695D562E}" type="pres">
      <dgm:prSet presAssocID="{69E46B15-3350-644C-83C2-82A8BCDC95B8}" presName="composite" presStyleCnt="0"/>
      <dgm:spPr/>
    </dgm:pt>
    <dgm:pt modelId="{7F697D7E-FAFD-6840-B098-BBEED05507B8}" type="pres">
      <dgm:prSet presAssocID="{69E46B15-3350-644C-83C2-82A8BCDC95B8}" presName="parTx" presStyleLbl="alignNode1" presStyleIdx="0" presStyleCnt="3">
        <dgm:presLayoutVars>
          <dgm:chMax val="0"/>
          <dgm:chPref val="0"/>
          <dgm:bulletEnabled val="1"/>
        </dgm:presLayoutVars>
      </dgm:prSet>
      <dgm:spPr/>
      <dgm:t>
        <a:bodyPr/>
        <a:lstStyle/>
        <a:p>
          <a:endParaRPr lang="en-US"/>
        </a:p>
      </dgm:t>
    </dgm:pt>
    <dgm:pt modelId="{E641FD46-FA21-1E49-94D3-C4FAF2A064F9}" type="pres">
      <dgm:prSet presAssocID="{69E46B15-3350-644C-83C2-82A8BCDC95B8}" presName="desTx" presStyleLbl="alignAccFollowNode1" presStyleIdx="0" presStyleCnt="3">
        <dgm:presLayoutVars>
          <dgm:bulletEnabled val="1"/>
        </dgm:presLayoutVars>
      </dgm:prSet>
      <dgm:spPr/>
      <dgm:t>
        <a:bodyPr/>
        <a:lstStyle/>
        <a:p>
          <a:endParaRPr lang="en-US"/>
        </a:p>
      </dgm:t>
    </dgm:pt>
    <dgm:pt modelId="{492531CA-5FBB-F646-9C99-C42CD4B0CCA6}" type="pres">
      <dgm:prSet presAssocID="{4F0BA8C4-00CC-344A-A65C-B0DFC307B916}" presName="space" presStyleCnt="0"/>
      <dgm:spPr/>
    </dgm:pt>
    <dgm:pt modelId="{43BEBB1C-C18C-9E49-87A7-79540EABC474}" type="pres">
      <dgm:prSet presAssocID="{EF35D7D3-B9EC-2C46-A4BA-B0B8C5CA0CCE}" presName="composite" presStyleCnt="0"/>
      <dgm:spPr/>
    </dgm:pt>
    <dgm:pt modelId="{A9BF6810-BF28-C34E-BB56-5E076DA00D4C}" type="pres">
      <dgm:prSet presAssocID="{EF35D7D3-B9EC-2C46-A4BA-B0B8C5CA0CCE}" presName="parTx" presStyleLbl="alignNode1" presStyleIdx="1" presStyleCnt="3">
        <dgm:presLayoutVars>
          <dgm:chMax val="0"/>
          <dgm:chPref val="0"/>
          <dgm:bulletEnabled val="1"/>
        </dgm:presLayoutVars>
      </dgm:prSet>
      <dgm:spPr/>
      <dgm:t>
        <a:bodyPr/>
        <a:lstStyle/>
        <a:p>
          <a:endParaRPr lang="en-US"/>
        </a:p>
      </dgm:t>
    </dgm:pt>
    <dgm:pt modelId="{5BBF200D-5F8D-9446-A9E1-6C46717AE570}" type="pres">
      <dgm:prSet presAssocID="{EF35D7D3-B9EC-2C46-A4BA-B0B8C5CA0CCE}" presName="desTx" presStyleLbl="alignAccFollowNode1" presStyleIdx="1" presStyleCnt="3">
        <dgm:presLayoutVars>
          <dgm:bulletEnabled val="1"/>
        </dgm:presLayoutVars>
      </dgm:prSet>
      <dgm:spPr/>
      <dgm:t>
        <a:bodyPr/>
        <a:lstStyle/>
        <a:p>
          <a:endParaRPr lang="en-US"/>
        </a:p>
      </dgm:t>
    </dgm:pt>
    <dgm:pt modelId="{07FAAE5E-510B-0746-AF3D-E4C421A0C774}" type="pres">
      <dgm:prSet presAssocID="{3BE632D6-1C96-654A-8A74-BE520F145F7B}" presName="space" presStyleCnt="0"/>
      <dgm:spPr/>
    </dgm:pt>
    <dgm:pt modelId="{C3AE2BE3-A59D-3E4F-B9BF-B860E96C71A4}" type="pres">
      <dgm:prSet presAssocID="{8099B40A-5BB1-C44F-8E5E-2C0F1DD243B9}" presName="composite" presStyleCnt="0"/>
      <dgm:spPr/>
    </dgm:pt>
    <dgm:pt modelId="{7434F39F-00D5-CB4D-9D8C-4114A946F24B}" type="pres">
      <dgm:prSet presAssocID="{8099B40A-5BB1-C44F-8E5E-2C0F1DD243B9}" presName="parTx" presStyleLbl="alignNode1" presStyleIdx="2" presStyleCnt="3">
        <dgm:presLayoutVars>
          <dgm:chMax val="0"/>
          <dgm:chPref val="0"/>
          <dgm:bulletEnabled val="1"/>
        </dgm:presLayoutVars>
      </dgm:prSet>
      <dgm:spPr/>
      <dgm:t>
        <a:bodyPr/>
        <a:lstStyle/>
        <a:p>
          <a:endParaRPr lang="en-US"/>
        </a:p>
      </dgm:t>
    </dgm:pt>
    <dgm:pt modelId="{F05C4C20-D88C-EE4B-B44F-904E6E56ABF2}" type="pres">
      <dgm:prSet presAssocID="{8099B40A-5BB1-C44F-8E5E-2C0F1DD243B9}" presName="desTx" presStyleLbl="alignAccFollowNode1" presStyleIdx="2" presStyleCnt="3">
        <dgm:presLayoutVars>
          <dgm:bulletEnabled val="1"/>
        </dgm:presLayoutVars>
      </dgm:prSet>
      <dgm:spPr/>
      <dgm:t>
        <a:bodyPr/>
        <a:lstStyle/>
        <a:p>
          <a:endParaRPr lang="en-US"/>
        </a:p>
      </dgm:t>
    </dgm:pt>
  </dgm:ptLst>
  <dgm:cxnLst>
    <dgm:cxn modelId="{223D7257-3E10-C94A-B921-343D7F96BFC0}" type="presOf" srcId="{2B709ADA-E3A0-3749-9FD8-B783D37726CF}" destId="{E641FD46-FA21-1E49-94D3-C4FAF2A064F9}" srcOrd="0" destOrd="3" presId="urn:microsoft.com/office/officeart/2005/8/layout/hList1"/>
    <dgm:cxn modelId="{703D0FD4-44BE-8949-ABC2-E810C7EAB6AC}" srcId="{69E46B15-3350-644C-83C2-82A8BCDC95B8}" destId="{E0A02226-314C-B84E-A3CF-8677BC015359}" srcOrd="2" destOrd="0" parTransId="{269E6276-71F1-414A-897A-233B289A3760}" sibTransId="{71989FF8-37D3-6E4E-B762-487A164CB70C}"/>
    <dgm:cxn modelId="{72C2D2D9-3B8A-1E49-B923-6B2BD4E417C0}" srcId="{8099B40A-5BB1-C44F-8E5E-2C0F1DD243B9}" destId="{FFFF617C-C8A8-144D-9A45-D5574113C8F5}" srcOrd="1" destOrd="0" parTransId="{7BE6E924-A8E6-6240-A395-B96458B21FA9}" sibTransId="{D4872D80-EC12-0043-A455-2535D227B477}"/>
    <dgm:cxn modelId="{AC079947-238D-9A46-BDEE-1A712F3BB38E}" type="presOf" srcId="{A73B3793-7E07-684C-AE5D-A9A5ADC6DEC1}" destId="{F05C4C20-D88C-EE4B-B44F-904E6E56ABF2}" srcOrd="0" destOrd="2" presId="urn:microsoft.com/office/officeart/2005/8/layout/hList1"/>
    <dgm:cxn modelId="{008D552D-A87A-F544-913E-B63817C7F63A}" srcId="{69E46B15-3350-644C-83C2-82A8BCDC95B8}" destId="{2B709ADA-E3A0-3749-9FD8-B783D37726CF}" srcOrd="3" destOrd="0" parTransId="{A3A3849C-8C66-A14E-9422-DB8F04FA1ABF}" sibTransId="{8F3E9CA8-2BDA-B64C-AFA0-9D1F536E4D0F}"/>
    <dgm:cxn modelId="{09C279EB-4464-2B43-8318-306165C524EB}" type="presOf" srcId="{E0A02226-314C-B84E-A3CF-8677BC015359}" destId="{E641FD46-FA21-1E49-94D3-C4FAF2A064F9}" srcOrd="0" destOrd="2" presId="urn:microsoft.com/office/officeart/2005/8/layout/hList1"/>
    <dgm:cxn modelId="{72F0B36A-600C-8B4A-BFD4-16620FE5B328}" srcId="{69E46B15-3350-644C-83C2-82A8BCDC95B8}" destId="{7D5A63A0-527A-4342-812C-C8F9B3079A47}" srcOrd="1" destOrd="0" parTransId="{65CF60A2-6EE2-644F-8DD7-C7D97993AD24}" sibTransId="{AA9F386B-4450-C948-9736-8DF8394CC401}"/>
    <dgm:cxn modelId="{0FE7B47E-0FE1-EB46-92D5-5EF1DD6487EF}" type="presOf" srcId="{8099B40A-5BB1-C44F-8E5E-2C0F1DD243B9}" destId="{7434F39F-00D5-CB4D-9D8C-4114A946F24B}" srcOrd="0" destOrd="0" presId="urn:microsoft.com/office/officeart/2005/8/layout/hList1"/>
    <dgm:cxn modelId="{F1446E7E-7181-F042-B782-4AFD8F93DB6E}" srcId="{EF35D7D3-B9EC-2C46-A4BA-B0B8C5CA0CCE}" destId="{06478BE2-D9D6-C944-9FD1-CE6DC6A21247}" srcOrd="0" destOrd="0" parTransId="{DD63FEB5-761F-B249-B1C8-9D3401A84738}" sibTransId="{D94DECA5-BB2F-6A40-8A09-09BD4B99BD92}"/>
    <dgm:cxn modelId="{3011E0B1-BDE0-D041-BE6B-6B8CCB827E87}" type="presOf" srcId="{E787901E-6F26-284D-98A6-522855A5E112}" destId="{C139E266-2C19-D648-A035-D58D906263A2}" srcOrd="0" destOrd="0" presId="urn:microsoft.com/office/officeart/2005/8/layout/hList1"/>
    <dgm:cxn modelId="{EA94A31E-4B67-0640-A742-699FA4C3B51D}" srcId="{E787901E-6F26-284D-98A6-522855A5E112}" destId="{EF35D7D3-B9EC-2C46-A4BA-B0B8C5CA0CCE}" srcOrd="1" destOrd="0" parTransId="{BC52FE88-479F-D545-9B52-789D8D2CAC34}" sibTransId="{3BE632D6-1C96-654A-8A74-BE520F145F7B}"/>
    <dgm:cxn modelId="{175B0B74-49F9-5849-887F-44F8E016C8B7}" srcId="{E787901E-6F26-284D-98A6-522855A5E112}" destId="{8099B40A-5BB1-C44F-8E5E-2C0F1DD243B9}" srcOrd="2" destOrd="0" parTransId="{F54C4A9D-0270-634B-AFA6-DB17A6A54E4A}" sibTransId="{1F13EDD6-EEEC-9442-9522-A60191E920A0}"/>
    <dgm:cxn modelId="{E053AD66-F772-284D-8501-81A8B8D55652}" type="presOf" srcId="{EF35D7D3-B9EC-2C46-A4BA-B0B8C5CA0CCE}" destId="{A9BF6810-BF28-C34E-BB56-5E076DA00D4C}" srcOrd="0" destOrd="0" presId="urn:microsoft.com/office/officeart/2005/8/layout/hList1"/>
    <dgm:cxn modelId="{9BF26266-B12E-7B49-9F87-DEC8B22058AA}" type="presOf" srcId="{06478BE2-D9D6-C944-9FD1-CE6DC6A21247}" destId="{5BBF200D-5F8D-9446-A9E1-6C46717AE570}" srcOrd="0" destOrd="0" presId="urn:microsoft.com/office/officeart/2005/8/layout/hList1"/>
    <dgm:cxn modelId="{64B7D250-03C0-C145-8628-AEA7B5A1C3D6}" srcId="{8099B40A-5BB1-C44F-8E5E-2C0F1DD243B9}" destId="{A73B3793-7E07-684C-AE5D-A9A5ADC6DEC1}" srcOrd="2" destOrd="0" parTransId="{318E4AE3-D9E2-054B-91D6-7FE0FDB36553}" sibTransId="{74979C74-7BAE-6D44-A0DD-CAD4BA20E148}"/>
    <dgm:cxn modelId="{1287EF3D-58E7-A64E-B4FC-330C2956C5D2}" type="presOf" srcId="{FFFF617C-C8A8-144D-9A45-D5574113C8F5}" destId="{F05C4C20-D88C-EE4B-B44F-904E6E56ABF2}" srcOrd="0" destOrd="1" presId="urn:microsoft.com/office/officeart/2005/8/layout/hList1"/>
    <dgm:cxn modelId="{D426E6DE-50D2-7744-9083-E843C033FC41}" type="presOf" srcId="{7D5A63A0-527A-4342-812C-C8F9B3079A47}" destId="{E641FD46-FA21-1E49-94D3-C4FAF2A064F9}" srcOrd="0" destOrd="1" presId="urn:microsoft.com/office/officeart/2005/8/layout/hList1"/>
    <dgm:cxn modelId="{23D547F0-14DB-F04C-B605-5E321F02E33B}" type="presOf" srcId="{986DB8D0-7C9E-2B4D-9217-A72D578A43BF}" destId="{5BBF200D-5F8D-9446-A9E1-6C46717AE570}" srcOrd="0" destOrd="2" presId="urn:microsoft.com/office/officeart/2005/8/layout/hList1"/>
    <dgm:cxn modelId="{2DE83BB7-579C-1C41-B1AC-A91B5138CBB4}" type="presOf" srcId="{B7AEDD1F-ED34-464E-B05F-CB672C329943}" destId="{E641FD46-FA21-1E49-94D3-C4FAF2A064F9}" srcOrd="0" destOrd="0" presId="urn:microsoft.com/office/officeart/2005/8/layout/hList1"/>
    <dgm:cxn modelId="{D200EB23-E5D2-0C43-87AD-1687E330F9E7}" srcId="{8099B40A-5BB1-C44F-8E5E-2C0F1DD243B9}" destId="{261B379F-25D5-364D-9B03-9B734DA16B8E}" srcOrd="0" destOrd="0" parTransId="{54D681C6-729A-A644-B646-0276858CBB38}" sibTransId="{4ADB6B5C-68CD-614A-BBE0-8F610E285BFD}"/>
    <dgm:cxn modelId="{1F79F7D0-4FB7-9E47-B041-06312E6A81BB}" srcId="{EF35D7D3-B9EC-2C46-A4BA-B0B8C5CA0CCE}" destId="{7B8A4077-B6C7-3C4B-B06C-01CFAE85E681}" srcOrd="1" destOrd="0" parTransId="{906A9717-ACDD-DA4C-B8E0-318171C8AF72}" sibTransId="{87B3F3A2-D8CA-8B44-854C-243E167BA675}"/>
    <dgm:cxn modelId="{BDE16F8D-4E31-CF43-A089-3F7A9E156D2D}" type="presOf" srcId="{7B8A4077-B6C7-3C4B-B06C-01CFAE85E681}" destId="{5BBF200D-5F8D-9446-A9E1-6C46717AE570}" srcOrd="0" destOrd="1" presId="urn:microsoft.com/office/officeart/2005/8/layout/hList1"/>
    <dgm:cxn modelId="{7E160542-C303-624E-95DF-D519B1EF98E7}" srcId="{EF35D7D3-B9EC-2C46-A4BA-B0B8C5CA0CCE}" destId="{986DB8D0-7C9E-2B4D-9217-A72D578A43BF}" srcOrd="2" destOrd="0" parTransId="{C171EE30-3A53-A644-9244-C8CA53F2F80F}" sibTransId="{C8F30E3F-4358-1044-B196-A9661ADE217B}"/>
    <dgm:cxn modelId="{E5F10F79-DD7A-E34C-B1F6-02DCE1241CE9}" type="presOf" srcId="{261B379F-25D5-364D-9B03-9B734DA16B8E}" destId="{F05C4C20-D88C-EE4B-B44F-904E6E56ABF2}" srcOrd="0" destOrd="0" presId="urn:microsoft.com/office/officeart/2005/8/layout/hList1"/>
    <dgm:cxn modelId="{7739BFC9-0C57-604B-93F7-36B29881F6BD}" srcId="{E787901E-6F26-284D-98A6-522855A5E112}" destId="{69E46B15-3350-644C-83C2-82A8BCDC95B8}" srcOrd="0" destOrd="0" parTransId="{4C432198-3FFD-BA49-90BC-D8BAFC7AF073}" sibTransId="{4F0BA8C4-00CC-344A-A65C-B0DFC307B916}"/>
    <dgm:cxn modelId="{1253648B-F0F0-0F46-A466-9F5142476194}" type="presOf" srcId="{69E46B15-3350-644C-83C2-82A8BCDC95B8}" destId="{7F697D7E-FAFD-6840-B098-BBEED05507B8}" srcOrd="0" destOrd="0" presId="urn:microsoft.com/office/officeart/2005/8/layout/hList1"/>
    <dgm:cxn modelId="{71FEBC30-6D40-0442-BF05-A5E050A90EC2}" srcId="{69E46B15-3350-644C-83C2-82A8BCDC95B8}" destId="{B7AEDD1F-ED34-464E-B05F-CB672C329943}" srcOrd="0" destOrd="0" parTransId="{A52E8DC0-6382-ED44-9FA1-704EAC5FE537}" sibTransId="{46D823A6-48F8-F74B-95AD-12B5F392804C}"/>
    <dgm:cxn modelId="{33456821-0A02-D247-AB71-0F926527B273}" type="presParOf" srcId="{C139E266-2C19-D648-A035-D58D906263A2}" destId="{C0DDCCAD-2F0E-6848-A916-3380695D562E}" srcOrd="0" destOrd="0" presId="urn:microsoft.com/office/officeart/2005/8/layout/hList1"/>
    <dgm:cxn modelId="{4C6AB15C-DDB8-D94A-A079-83D89D64E737}" type="presParOf" srcId="{C0DDCCAD-2F0E-6848-A916-3380695D562E}" destId="{7F697D7E-FAFD-6840-B098-BBEED05507B8}" srcOrd="0" destOrd="0" presId="urn:microsoft.com/office/officeart/2005/8/layout/hList1"/>
    <dgm:cxn modelId="{C1959D1D-9BAF-4541-ADF6-9433AFC02872}" type="presParOf" srcId="{C0DDCCAD-2F0E-6848-A916-3380695D562E}" destId="{E641FD46-FA21-1E49-94D3-C4FAF2A064F9}" srcOrd="1" destOrd="0" presId="urn:microsoft.com/office/officeart/2005/8/layout/hList1"/>
    <dgm:cxn modelId="{CD50A981-AF5B-FD49-AE7A-E81862DE1E0F}" type="presParOf" srcId="{C139E266-2C19-D648-A035-D58D906263A2}" destId="{492531CA-5FBB-F646-9C99-C42CD4B0CCA6}" srcOrd="1" destOrd="0" presId="urn:microsoft.com/office/officeart/2005/8/layout/hList1"/>
    <dgm:cxn modelId="{9D20A125-F79C-EB48-90D3-4B1ABB3612E3}" type="presParOf" srcId="{C139E266-2C19-D648-A035-D58D906263A2}" destId="{43BEBB1C-C18C-9E49-87A7-79540EABC474}" srcOrd="2" destOrd="0" presId="urn:microsoft.com/office/officeart/2005/8/layout/hList1"/>
    <dgm:cxn modelId="{31D60E18-F4DB-2A43-AB64-A8B0D00C58A8}" type="presParOf" srcId="{43BEBB1C-C18C-9E49-87A7-79540EABC474}" destId="{A9BF6810-BF28-C34E-BB56-5E076DA00D4C}" srcOrd="0" destOrd="0" presId="urn:microsoft.com/office/officeart/2005/8/layout/hList1"/>
    <dgm:cxn modelId="{EB43EC97-AF98-6640-9BFA-544EB9755176}" type="presParOf" srcId="{43BEBB1C-C18C-9E49-87A7-79540EABC474}" destId="{5BBF200D-5F8D-9446-A9E1-6C46717AE570}" srcOrd="1" destOrd="0" presId="urn:microsoft.com/office/officeart/2005/8/layout/hList1"/>
    <dgm:cxn modelId="{6AF9701B-C6CA-7641-8D0B-8D11914BCAC5}" type="presParOf" srcId="{C139E266-2C19-D648-A035-D58D906263A2}" destId="{07FAAE5E-510B-0746-AF3D-E4C421A0C774}" srcOrd="3" destOrd="0" presId="urn:microsoft.com/office/officeart/2005/8/layout/hList1"/>
    <dgm:cxn modelId="{618E01C6-F4FA-A043-BE06-0279D63BB8F3}" type="presParOf" srcId="{C139E266-2C19-D648-A035-D58D906263A2}" destId="{C3AE2BE3-A59D-3E4F-B9BF-B860E96C71A4}" srcOrd="4" destOrd="0" presId="urn:microsoft.com/office/officeart/2005/8/layout/hList1"/>
    <dgm:cxn modelId="{F2AC3A7C-3CBB-8B46-AC32-ACA40BE0DE9B}" type="presParOf" srcId="{C3AE2BE3-A59D-3E4F-B9BF-B860E96C71A4}" destId="{7434F39F-00D5-CB4D-9D8C-4114A946F24B}" srcOrd="0" destOrd="0" presId="urn:microsoft.com/office/officeart/2005/8/layout/hList1"/>
    <dgm:cxn modelId="{34A819E3-A73E-2F45-9766-89C14295D457}" type="presParOf" srcId="{C3AE2BE3-A59D-3E4F-B9BF-B860E96C71A4}" destId="{F05C4C20-D88C-EE4B-B44F-904E6E56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172E1A-9C9E-BA48-B86F-892E098131AE}" type="doc">
      <dgm:prSet loTypeId="urn:microsoft.com/office/officeart/2005/8/layout/equation1" loCatId="" qsTypeId="urn:microsoft.com/office/officeart/2005/8/quickstyle/simple4" qsCatId="simple" csTypeId="urn:microsoft.com/office/officeart/2005/8/colors/colorful5" csCatId="colorful" phldr="1"/>
      <dgm:spPr/>
    </dgm:pt>
    <dgm:pt modelId="{5D89B777-69B9-344C-8207-82F77AEE75B5}">
      <dgm:prSet phldrT="[Text]"/>
      <dgm:spPr/>
      <dgm:t>
        <a:bodyPr/>
        <a:lstStyle/>
        <a:p>
          <a:r>
            <a:rPr lang="en-US" dirty="0" smtClean="0"/>
            <a:t>Estimated Net Revenues</a:t>
          </a:r>
          <a:endParaRPr lang="en-US" dirty="0"/>
        </a:p>
      </dgm:t>
    </dgm:pt>
    <dgm:pt modelId="{488E532C-2287-2344-A956-93F2F0FC26AE}" type="parTrans" cxnId="{52724D1B-3398-BD4F-BCDE-80EC640FF7AE}">
      <dgm:prSet/>
      <dgm:spPr/>
      <dgm:t>
        <a:bodyPr/>
        <a:lstStyle/>
        <a:p>
          <a:endParaRPr lang="en-US"/>
        </a:p>
      </dgm:t>
    </dgm:pt>
    <dgm:pt modelId="{9EF17E45-B594-2244-9517-D5E0D2264CA6}" type="sibTrans" cxnId="{52724D1B-3398-BD4F-BCDE-80EC640FF7AE}">
      <dgm:prSet/>
      <dgm:spPr/>
      <dgm:t>
        <a:bodyPr/>
        <a:lstStyle/>
        <a:p>
          <a:endParaRPr lang="en-US"/>
        </a:p>
      </dgm:t>
    </dgm:pt>
    <dgm:pt modelId="{63381F24-BEB3-0145-BE7C-AA58E7D53DFF}">
      <dgm:prSet phldrT="[Text]"/>
      <dgm:spPr/>
      <dgm:t>
        <a:bodyPr/>
        <a:lstStyle/>
        <a:p>
          <a:r>
            <a:rPr lang="en-US" dirty="0" smtClean="0"/>
            <a:t>Appropriations</a:t>
          </a:r>
          <a:endParaRPr lang="en-US" dirty="0"/>
        </a:p>
      </dgm:t>
    </dgm:pt>
    <dgm:pt modelId="{C9EB63AA-90E7-E446-A318-2116D69590C7}" type="parTrans" cxnId="{1154ADE8-C60A-1742-924A-E4C39CA64ABD}">
      <dgm:prSet/>
      <dgm:spPr/>
      <dgm:t>
        <a:bodyPr/>
        <a:lstStyle/>
        <a:p>
          <a:endParaRPr lang="en-US"/>
        </a:p>
      </dgm:t>
    </dgm:pt>
    <dgm:pt modelId="{3BBBA00B-C55E-FF4D-9CBE-E814A1ACFD70}" type="sibTrans" cxnId="{1154ADE8-C60A-1742-924A-E4C39CA64ABD}">
      <dgm:prSet/>
      <dgm:spPr/>
      <dgm:t>
        <a:bodyPr/>
        <a:lstStyle/>
        <a:p>
          <a:endParaRPr lang="en-US"/>
        </a:p>
      </dgm:t>
    </dgm:pt>
    <dgm:pt modelId="{838927BD-79D0-714E-A9D2-ADFC9B2D0EA5}">
      <dgm:prSet phldrT="[Text]"/>
      <dgm:spPr/>
      <dgm:t>
        <a:bodyPr/>
        <a:lstStyle/>
        <a:p>
          <a:r>
            <a:rPr lang="en-US" dirty="0" smtClean="0"/>
            <a:t>Appropriated Fund Balance</a:t>
          </a:r>
          <a:endParaRPr lang="en-US" dirty="0"/>
        </a:p>
      </dgm:t>
    </dgm:pt>
    <dgm:pt modelId="{DB770C86-AA61-E943-89D3-FDC19C542815}" type="parTrans" cxnId="{77D55BA6-09CD-B14B-8B92-33CA281D8846}">
      <dgm:prSet/>
      <dgm:spPr/>
      <dgm:t>
        <a:bodyPr/>
        <a:lstStyle/>
        <a:p>
          <a:endParaRPr lang="en-US"/>
        </a:p>
      </dgm:t>
    </dgm:pt>
    <dgm:pt modelId="{C86029C4-660F-794E-A680-AC6F15F1D459}" type="sibTrans" cxnId="{77D55BA6-09CD-B14B-8B92-33CA281D8846}">
      <dgm:prSet/>
      <dgm:spPr/>
      <dgm:t>
        <a:bodyPr/>
        <a:lstStyle/>
        <a:p>
          <a:endParaRPr lang="en-US"/>
        </a:p>
      </dgm:t>
    </dgm:pt>
    <dgm:pt modelId="{929EC711-A996-0E43-AEAD-ED0C427F0D90}" type="pres">
      <dgm:prSet presAssocID="{6A172E1A-9C9E-BA48-B86F-892E098131AE}" presName="linearFlow" presStyleCnt="0">
        <dgm:presLayoutVars>
          <dgm:dir/>
          <dgm:resizeHandles val="exact"/>
        </dgm:presLayoutVars>
      </dgm:prSet>
      <dgm:spPr/>
    </dgm:pt>
    <dgm:pt modelId="{55823B7B-66EE-1546-80BB-774BFCD47DB1}" type="pres">
      <dgm:prSet presAssocID="{5D89B777-69B9-344C-8207-82F77AEE75B5}" presName="node" presStyleLbl="node1" presStyleIdx="0" presStyleCnt="3" custLinFactNeighborY="5852">
        <dgm:presLayoutVars>
          <dgm:bulletEnabled val="1"/>
        </dgm:presLayoutVars>
      </dgm:prSet>
      <dgm:spPr/>
      <dgm:t>
        <a:bodyPr/>
        <a:lstStyle/>
        <a:p>
          <a:endParaRPr lang="en-US"/>
        </a:p>
      </dgm:t>
    </dgm:pt>
    <dgm:pt modelId="{AF22F336-261E-974C-8D16-2ED7DFA05BD3}" type="pres">
      <dgm:prSet presAssocID="{9EF17E45-B594-2244-9517-D5E0D2264CA6}" presName="spacerL" presStyleCnt="0"/>
      <dgm:spPr/>
    </dgm:pt>
    <dgm:pt modelId="{ECF91F8F-025F-584B-B938-B734C03CD06E}" type="pres">
      <dgm:prSet presAssocID="{9EF17E45-B594-2244-9517-D5E0D2264CA6}" presName="sibTrans" presStyleLbl="sibTrans2D1" presStyleIdx="0" presStyleCnt="2"/>
      <dgm:spPr/>
      <dgm:t>
        <a:bodyPr/>
        <a:lstStyle/>
        <a:p>
          <a:endParaRPr lang="en-US"/>
        </a:p>
      </dgm:t>
    </dgm:pt>
    <dgm:pt modelId="{6CD2523E-C37B-724B-8163-E44059DE57CA}" type="pres">
      <dgm:prSet presAssocID="{9EF17E45-B594-2244-9517-D5E0D2264CA6}" presName="spacerR" presStyleCnt="0"/>
      <dgm:spPr/>
    </dgm:pt>
    <dgm:pt modelId="{5F788874-34B0-024C-8036-7EB609D0C345}" type="pres">
      <dgm:prSet presAssocID="{838927BD-79D0-714E-A9D2-ADFC9B2D0EA5}" presName="node" presStyleLbl="node1" presStyleIdx="1" presStyleCnt="3">
        <dgm:presLayoutVars>
          <dgm:bulletEnabled val="1"/>
        </dgm:presLayoutVars>
      </dgm:prSet>
      <dgm:spPr/>
      <dgm:t>
        <a:bodyPr/>
        <a:lstStyle/>
        <a:p>
          <a:endParaRPr lang="en-US"/>
        </a:p>
      </dgm:t>
    </dgm:pt>
    <dgm:pt modelId="{7127E6D0-944F-7140-9849-738A5A657618}" type="pres">
      <dgm:prSet presAssocID="{C86029C4-660F-794E-A680-AC6F15F1D459}" presName="spacerL" presStyleCnt="0"/>
      <dgm:spPr/>
    </dgm:pt>
    <dgm:pt modelId="{011C606C-7A4E-7240-AF48-A558AF0C1679}" type="pres">
      <dgm:prSet presAssocID="{C86029C4-660F-794E-A680-AC6F15F1D459}" presName="sibTrans" presStyleLbl="sibTrans2D1" presStyleIdx="1" presStyleCnt="2"/>
      <dgm:spPr/>
      <dgm:t>
        <a:bodyPr/>
        <a:lstStyle/>
        <a:p>
          <a:endParaRPr lang="en-US"/>
        </a:p>
      </dgm:t>
    </dgm:pt>
    <dgm:pt modelId="{27A6E782-AF19-EE4B-9533-461F300E94EB}" type="pres">
      <dgm:prSet presAssocID="{C86029C4-660F-794E-A680-AC6F15F1D459}" presName="spacerR" presStyleCnt="0"/>
      <dgm:spPr/>
    </dgm:pt>
    <dgm:pt modelId="{5D4B7D9D-EE4E-BF4D-B8AD-BFBD8E2D90E8}" type="pres">
      <dgm:prSet presAssocID="{63381F24-BEB3-0145-BE7C-AA58E7D53DFF}" presName="node" presStyleLbl="node1" presStyleIdx="2" presStyleCnt="3">
        <dgm:presLayoutVars>
          <dgm:bulletEnabled val="1"/>
        </dgm:presLayoutVars>
      </dgm:prSet>
      <dgm:spPr/>
      <dgm:t>
        <a:bodyPr/>
        <a:lstStyle/>
        <a:p>
          <a:endParaRPr lang="en-US"/>
        </a:p>
      </dgm:t>
    </dgm:pt>
  </dgm:ptLst>
  <dgm:cxnLst>
    <dgm:cxn modelId="{013BAB00-906C-3E40-9048-72B31DCDBB90}" type="presOf" srcId="{6A172E1A-9C9E-BA48-B86F-892E098131AE}" destId="{929EC711-A996-0E43-AEAD-ED0C427F0D90}" srcOrd="0" destOrd="0" presId="urn:microsoft.com/office/officeart/2005/8/layout/equation1"/>
    <dgm:cxn modelId="{1154ADE8-C60A-1742-924A-E4C39CA64ABD}" srcId="{6A172E1A-9C9E-BA48-B86F-892E098131AE}" destId="{63381F24-BEB3-0145-BE7C-AA58E7D53DFF}" srcOrd="2" destOrd="0" parTransId="{C9EB63AA-90E7-E446-A318-2116D69590C7}" sibTransId="{3BBBA00B-C55E-FF4D-9CBE-E814A1ACFD70}"/>
    <dgm:cxn modelId="{581E58AE-447F-5543-B900-E77CDFFA88C6}" type="presOf" srcId="{5D89B777-69B9-344C-8207-82F77AEE75B5}" destId="{55823B7B-66EE-1546-80BB-774BFCD47DB1}" srcOrd="0" destOrd="0" presId="urn:microsoft.com/office/officeart/2005/8/layout/equation1"/>
    <dgm:cxn modelId="{E8AED595-9ADC-F54C-BDBC-AC442260917B}" type="presOf" srcId="{C86029C4-660F-794E-A680-AC6F15F1D459}" destId="{011C606C-7A4E-7240-AF48-A558AF0C1679}" srcOrd="0" destOrd="0" presId="urn:microsoft.com/office/officeart/2005/8/layout/equation1"/>
    <dgm:cxn modelId="{52724D1B-3398-BD4F-BCDE-80EC640FF7AE}" srcId="{6A172E1A-9C9E-BA48-B86F-892E098131AE}" destId="{5D89B777-69B9-344C-8207-82F77AEE75B5}" srcOrd="0" destOrd="0" parTransId="{488E532C-2287-2344-A956-93F2F0FC26AE}" sibTransId="{9EF17E45-B594-2244-9517-D5E0D2264CA6}"/>
    <dgm:cxn modelId="{5738D3FC-D755-5D47-B051-6CA07C15418C}" type="presOf" srcId="{838927BD-79D0-714E-A9D2-ADFC9B2D0EA5}" destId="{5F788874-34B0-024C-8036-7EB609D0C345}" srcOrd="0" destOrd="0" presId="urn:microsoft.com/office/officeart/2005/8/layout/equation1"/>
    <dgm:cxn modelId="{D6F53436-E549-F647-A445-2CBF5ABB13B0}" type="presOf" srcId="{9EF17E45-B594-2244-9517-D5E0D2264CA6}" destId="{ECF91F8F-025F-584B-B938-B734C03CD06E}" srcOrd="0" destOrd="0" presId="urn:microsoft.com/office/officeart/2005/8/layout/equation1"/>
    <dgm:cxn modelId="{77D55BA6-09CD-B14B-8B92-33CA281D8846}" srcId="{6A172E1A-9C9E-BA48-B86F-892E098131AE}" destId="{838927BD-79D0-714E-A9D2-ADFC9B2D0EA5}" srcOrd="1" destOrd="0" parTransId="{DB770C86-AA61-E943-89D3-FDC19C542815}" sibTransId="{C86029C4-660F-794E-A680-AC6F15F1D459}"/>
    <dgm:cxn modelId="{126BF1DE-0127-4544-8155-83CF86972F1D}" type="presOf" srcId="{63381F24-BEB3-0145-BE7C-AA58E7D53DFF}" destId="{5D4B7D9D-EE4E-BF4D-B8AD-BFBD8E2D90E8}" srcOrd="0" destOrd="0" presId="urn:microsoft.com/office/officeart/2005/8/layout/equation1"/>
    <dgm:cxn modelId="{967F555F-A7DA-9A4B-B93E-5FF3E3385904}" type="presParOf" srcId="{929EC711-A996-0E43-AEAD-ED0C427F0D90}" destId="{55823B7B-66EE-1546-80BB-774BFCD47DB1}" srcOrd="0" destOrd="0" presId="urn:microsoft.com/office/officeart/2005/8/layout/equation1"/>
    <dgm:cxn modelId="{E33F031F-F887-A647-BA6A-852D2B82D298}" type="presParOf" srcId="{929EC711-A996-0E43-AEAD-ED0C427F0D90}" destId="{AF22F336-261E-974C-8D16-2ED7DFA05BD3}" srcOrd="1" destOrd="0" presId="urn:microsoft.com/office/officeart/2005/8/layout/equation1"/>
    <dgm:cxn modelId="{2421290D-29CC-2444-AB3C-8BFCF775D610}" type="presParOf" srcId="{929EC711-A996-0E43-AEAD-ED0C427F0D90}" destId="{ECF91F8F-025F-584B-B938-B734C03CD06E}" srcOrd="2" destOrd="0" presId="urn:microsoft.com/office/officeart/2005/8/layout/equation1"/>
    <dgm:cxn modelId="{3DFD40C5-6940-A14D-88C7-647B8616EE2B}" type="presParOf" srcId="{929EC711-A996-0E43-AEAD-ED0C427F0D90}" destId="{6CD2523E-C37B-724B-8163-E44059DE57CA}" srcOrd="3" destOrd="0" presId="urn:microsoft.com/office/officeart/2005/8/layout/equation1"/>
    <dgm:cxn modelId="{2EB30895-D5E6-B74A-9D39-73A78917AC71}" type="presParOf" srcId="{929EC711-A996-0E43-AEAD-ED0C427F0D90}" destId="{5F788874-34B0-024C-8036-7EB609D0C345}" srcOrd="4" destOrd="0" presId="urn:microsoft.com/office/officeart/2005/8/layout/equation1"/>
    <dgm:cxn modelId="{9E450028-C4D1-FB46-8681-6D80756F8B1E}" type="presParOf" srcId="{929EC711-A996-0E43-AEAD-ED0C427F0D90}" destId="{7127E6D0-944F-7140-9849-738A5A657618}" srcOrd="5" destOrd="0" presId="urn:microsoft.com/office/officeart/2005/8/layout/equation1"/>
    <dgm:cxn modelId="{F96E097C-C08A-CB41-875D-4F757FA46AB0}" type="presParOf" srcId="{929EC711-A996-0E43-AEAD-ED0C427F0D90}" destId="{011C606C-7A4E-7240-AF48-A558AF0C1679}" srcOrd="6" destOrd="0" presId="urn:microsoft.com/office/officeart/2005/8/layout/equation1"/>
    <dgm:cxn modelId="{C370C7CA-DDC5-9F41-A94A-7EF17A39E7A9}" type="presParOf" srcId="{929EC711-A996-0E43-AEAD-ED0C427F0D90}" destId="{27A6E782-AF19-EE4B-9533-461F300E94EB}" srcOrd="7" destOrd="0" presId="urn:microsoft.com/office/officeart/2005/8/layout/equation1"/>
    <dgm:cxn modelId="{73AC13E0-F13B-CC4C-B1D6-3C7B8E727417}" type="presParOf" srcId="{929EC711-A996-0E43-AEAD-ED0C427F0D90}" destId="{5D4B7D9D-EE4E-BF4D-B8AD-BFBD8E2D90E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72E1A-9C9E-BA48-B86F-892E098131AE}" type="doc">
      <dgm:prSet loTypeId="urn:microsoft.com/office/officeart/2005/8/layout/equation1" loCatId="" qsTypeId="urn:microsoft.com/office/officeart/2005/8/quickstyle/simple4" qsCatId="simple" csTypeId="urn:microsoft.com/office/officeart/2005/8/colors/colorful5" csCatId="colorful" phldr="1"/>
      <dgm:spPr/>
    </dgm:pt>
    <dgm:pt modelId="{5D89B777-69B9-344C-8207-82F77AEE75B5}">
      <dgm:prSet phldrT="[Text]"/>
      <dgm:spPr/>
      <dgm:t>
        <a:bodyPr/>
        <a:lstStyle/>
        <a:p>
          <a:r>
            <a:rPr lang="en-US" dirty="0" smtClean="0"/>
            <a:t>Estimated Net Revenues</a:t>
          </a:r>
          <a:endParaRPr lang="en-US" dirty="0"/>
        </a:p>
      </dgm:t>
    </dgm:pt>
    <dgm:pt modelId="{488E532C-2287-2344-A956-93F2F0FC26AE}" type="parTrans" cxnId="{52724D1B-3398-BD4F-BCDE-80EC640FF7AE}">
      <dgm:prSet/>
      <dgm:spPr/>
      <dgm:t>
        <a:bodyPr/>
        <a:lstStyle/>
        <a:p>
          <a:endParaRPr lang="en-US"/>
        </a:p>
      </dgm:t>
    </dgm:pt>
    <dgm:pt modelId="{9EF17E45-B594-2244-9517-D5E0D2264CA6}" type="sibTrans" cxnId="{52724D1B-3398-BD4F-BCDE-80EC640FF7AE}">
      <dgm:prSet/>
      <dgm:spPr/>
      <dgm:t>
        <a:bodyPr/>
        <a:lstStyle/>
        <a:p>
          <a:endParaRPr lang="en-US"/>
        </a:p>
      </dgm:t>
    </dgm:pt>
    <dgm:pt modelId="{63381F24-BEB3-0145-BE7C-AA58E7D53DFF}">
      <dgm:prSet phldrT="[Text]"/>
      <dgm:spPr/>
      <dgm:t>
        <a:bodyPr/>
        <a:lstStyle/>
        <a:p>
          <a:r>
            <a:rPr lang="en-US" dirty="0" smtClean="0"/>
            <a:t>Appropriations</a:t>
          </a:r>
          <a:endParaRPr lang="en-US" dirty="0"/>
        </a:p>
      </dgm:t>
    </dgm:pt>
    <dgm:pt modelId="{C9EB63AA-90E7-E446-A318-2116D69590C7}" type="parTrans" cxnId="{1154ADE8-C60A-1742-924A-E4C39CA64ABD}">
      <dgm:prSet/>
      <dgm:spPr/>
      <dgm:t>
        <a:bodyPr/>
        <a:lstStyle/>
        <a:p>
          <a:endParaRPr lang="en-US"/>
        </a:p>
      </dgm:t>
    </dgm:pt>
    <dgm:pt modelId="{3BBBA00B-C55E-FF4D-9CBE-E814A1ACFD70}" type="sibTrans" cxnId="{1154ADE8-C60A-1742-924A-E4C39CA64ABD}">
      <dgm:prSet/>
      <dgm:spPr/>
      <dgm:t>
        <a:bodyPr/>
        <a:lstStyle/>
        <a:p>
          <a:endParaRPr lang="en-US"/>
        </a:p>
      </dgm:t>
    </dgm:pt>
    <dgm:pt modelId="{838927BD-79D0-714E-A9D2-ADFC9B2D0EA5}">
      <dgm:prSet phldrT="[Text]"/>
      <dgm:spPr/>
      <dgm:t>
        <a:bodyPr/>
        <a:lstStyle/>
        <a:p>
          <a:r>
            <a:rPr lang="en-US" dirty="0" smtClean="0"/>
            <a:t>Appropriated Fund Balance</a:t>
          </a:r>
          <a:endParaRPr lang="en-US" dirty="0"/>
        </a:p>
      </dgm:t>
    </dgm:pt>
    <dgm:pt modelId="{DB770C86-AA61-E943-89D3-FDC19C542815}" type="parTrans" cxnId="{77D55BA6-09CD-B14B-8B92-33CA281D8846}">
      <dgm:prSet/>
      <dgm:spPr/>
      <dgm:t>
        <a:bodyPr/>
        <a:lstStyle/>
        <a:p>
          <a:endParaRPr lang="en-US"/>
        </a:p>
      </dgm:t>
    </dgm:pt>
    <dgm:pt modelId="{C86029C4-660F-794E-A680-AC6F15F1D459}" type="sibTrans" cxnId="{77D55BA6-09CD-B14B-8B92-33CA281D8846}">
      <dgm:prSet/>
      <dgm:spPr/>
      <dgm:t>
        <a:bodyPr/>
        <a:lstStyle/>
        <a:p>
          <a:endParaRPr lang="en-US"/>
        </a:p>
      </dgm:t>
    </dgm:pt>
    <dgm:pt modelId="{929EC711-A996-0E43-AEAD-ED0C427F0D90}" type="pres">
      <dgm:prSet presAssocID="{6A172E1A-9C9E-BA48-B86F-892E098131AE}" presName="linearFlow" presStyleCnt="0">
        <dgm:presLayoutVars>
          <dgm:dir/>
          <dgm:resizeHandles val="exact"/>
        </dgm:presLayoutVars>
      </dgm:prSet>
      <dgm:spPr/>
    </dgm:pt>
    <dgm:pt modelId="{55823B7B-66EE-1546-80BB-774BFCD47DB1}" type="pres">
      <dgm:prSet presAssocID="{5D89B777-69B9-344C-8207-82F77AEE75B5}" presName="node" presStyleLbl="node1" presStyleIdx="0" presStyleCnt="3" custLinFactNeighborY="5852">
        <dgm:presLayoutVars>
          <dgm:bulletEnabled val="1"/>
        </dgm:presLayoutVars>
      </dgm:prSet>
      <dgm:spPr/>
      <dgm:t>
        <a:bodyPr/>
        <a:lstStyle/>
        <a:p>
          <a:endParaRPr lang="en-US"/>
        </a:p>
      </dgm:t>
    </dgm:pt>
    <dgm:pt modelId="{AF22F336-261E-974C-8D16-2ED7DFA05BD3}" type="pres">
      <dgm:prSet presAssocID="{9EF17E45-B594-2244-9517-D5E0D2264CA6}" presName="spacerL" presStyleCnt="0"/>
      <dgm:spPr/>
    </dgm:pt>
    <dgm:pt modelId="{ECF91F8F-025F-584B-B938-B734C03CD06E}" type="pres">
      <dgm:prSet presAssocID="{9EF17E45-B594-2244-9517-D5E0D2264CA6}" presName="sibTrans" presStyleLbl="sibTrans2D1" presStyleIdx="0" presStyleCnt="2"/>
      <dgm:spPr/>
      <dgm:t>
        <a:bodyPr/>
        <a:lstStyle/>
        <a:p>
          <a:endParaRPr lang="en-US"/>
        </a:p>
      </dgm:t>
    </dgm:pt>
    <dgm:pt modelId="{6CD2523E-C37B-724B-8163-E44059DE57CA}" type="pres">
      <dgm:prSet presAssocID="{9EF17E45-B594-2244-9517-D5E0D2264CA6}" presName="spacerR" presStyleCnt="0"/>
      <dgm:spPr/>
    </dgm:pt>
    <dgm:pt modelId="{5F788874-34B0-024C-8036-7EB609D0C345}" type="pres">
      <dgm:prSet presAssocID="{838927BD-79D0-714E-A9D2-ADFC9B2D0EA5}" presName="node" presStyleLbl="node1" presStyleIdx="1" presStyleCnt="3">
        <dgm:presLayoutVars>
          <dgm:bulletEnabled val="1"/>
        </dgm:presLayoutVars>
      </dgm:prSet>
      <dgm:spPr/>
      <dgm:t>
        <a:bodyPr/>
        <a:lstStyle/>
        <a:p>
          <a:endParaRPr lang="en-US"/>
        </a:p>
      </dgm:t>
    </dgm:pt>
    <dgm:pt modelId="{7127E6D0-944F-7140-9849-738A5A657618}" type="pres">
      <dgm:prSet presAssocID="{C86029C4-660F-794E-A680-AC6F15F1D459}" presName="spacerL" presStyleCnt="0"/>
      <dgm:spPr/>
    </dgm:pt>
    <dgm:pt modelId="{011C606C-7A4E-7240-AF48-A558AF0C1679}" type="pres">
      <dgm:prSet presAssocID="{C86029C4-660F-794E-A680-AC6F15F1D459}" presName="sibTrans" presStyleLbl="sibTrans2D1" presStyleIdx="1" presStyleCnt="2"/>
      <dgm:spPr/>
      <dgm:t>
        <a:bodyPr/>
        <a:lstStyle/>
        <a:p>
          <a:endParaRPr lang="en-US"/>
        </a:p>
      </dgm:t>
    </dgm:pt>
    <dgm:pt modelId="{27A6E782-AF19-EE4B-9533-461F300E94EB}" type="pres">
      <dgm:prSet presAssocID="{C86029C4-660F-794E-A680-AC6F15F1D459}" presName="spacerR" presStyleCnt="0"/>
      <dgm:spPr/>
    </dgm:pt>
    <dgm:pt modelId="{5D4B7D9D-EE4E-BF4D-B8AD-BFBD8E2D90E8}" type="pres">
      <dgm:prSet presAssocID="{63381F24-BEB3-0145-BE7C-AA58E7D53DFF}" presName="node" presStyleLbl="node1" presStyleIdx="2" presStyleCnt="3">
        <dgm:presLayoutVars>
          <dgm:bulletEnabled val="1"/>
        </dgm:presLayoutVars>
      </dgm:prSet>
      <dgm:spPr/>
      <dgm:t>
        <a:bodyPr/>
        <a:lstStyle/>
        <a:p>
          <a:endParaRPr lang="en-US"/>
        </a:p>
      </dgm:t>
    </dgm:pt>
  </dgm:ptLst>
  <dgm:cxnLst>
    <dgm:cxn modelId="{1154ADE8-C60A-1742-924A-E4C39CA64ABD}" srcId="{6A172E1A-9C9E-BA48-B86F-892E098131AE}" destId="{63381F24-BEB3-0145-BE7C-AA58E7D53DFF}" srcOrd="2" destOrd="0" parTransId="{C9EB63AA-90E7-E446-A318-2116D69590C7}" sibTransId="{3BBBA00B-C55E-FF4D-9CBE-E814A1ACFD70}"/>
    <dgm:cxn modelId="{A26CC7EA-CBF6-9045-BCC8-B6C4DFD611E0}" type="presOf" srcId="{6A172E1A-9C9E-BA48-B86F-892E098131AE}" destId="{929EC711-A996-0E43-AEAD-ED0C427F0D90}" srcOrd="0" destOrd="0" presId="urn:microsoft.com/office/officeart/2005/8/layout/equation1"/>
    <dgm:cxn modelId="{1A85A107-2B86-DB4C-A977-A80F5F690561}" type="presOf" srcId="{838927BD-79D0-714E-A9D2-ADFC9B2D0EA5}" destId="{5F788874-34B0-024C-8036-7EB609D0C345}" srcOrd="0" destOrd="0" presId="urn:microsoft.com/office/officeart/2005/8/layout/equation1"/>
    <dgm:cxn modelId="{77D55BA6-09CD-B14B-8B92-33CA281D8846}" srcId="{6A172E1A-9C9E-BA48-B86F-892E098131AE}" destId="{838927BD-79D0-714E-A9D2-ADFC9B2D0EA5}" srcOrd="1" destOrd="0" parTransId="{DB770C86-AA61-E943-89D3-FDC19C542815}" sibTransId="{C86029C4-660F-794E-A680-AC6F15F1D459}"/>
    <dgm:cxn modelId="{0DC523AD-0746-1544-816E-F92036808A58}" type="presOf" srcId="{C86029C4-660F-794E-A680-AC6F15F1D459}" destId="{011C606C-7A4E-7240-AF48-A558AF0C1679}" srcOrd="0" destOrd="0" presId="urn:microsoft.com/office/officeart/2005/8/layout/equation1"/>
    <dgm:cxn modelId="{52724D1B-3398-BD4F-BCDE-80EC640FF7AE}" srcId="{6A172E1A-9C9E-BA48-B86F-892E098131AE}" destId="{5D89B777-69B9-344C-8207-82F77AEE75B5}" srcOrd="0" destOrd="0" parTransId="{488E532C-2287-2344-A956-93F2F0FC26AE}" sibTransId="{9EF17E45-B594-2244-9517-D5E0D2264CA6}"/>
    <dgm:cxn modelId="{D85E902A-0795-FE47-A96C-1A91AFB3B10C}" type="presOf" srcId="{63381F24-BEB3-0145-BE7C-AA58E7D53DFF}" destId="{5D4B7D9D-EE4E-BF4D-B8AD-BFBD8E2D90E8}" srcOrd="0" destOrd="0" presId="urn:microsoft.com/office/officeart/2005/8/layout/equation1"/>
    <dgm:cxn modelId="{1506D586-137C-164D-A39A-07BE5924DA3E}" type="presOf" srcId="{5D89B777-69B9-344C-8207-82F77AEE75B5}" destId="{55823B7B-66EE-1546-80BB-774BFCD47DB1}" srcOrd="0" destOrd="0" presId="urn:microsoft.com/office/officeart/2005/8/layout/equation1"/>
    <dgm:cxn modelId="{C9651987-1D36-834A-A0FE-DE7D57C47DD0}" type="presOf" srcId="{9EF17E45-B594-2244-9517-D5E0D2264CA6}" destId="{ECF91F8F-025F-584B-B938-B734C03CD06E}" srcOrd="0" destOrd="0" presId="urn:microsoft.com/office/officeart/2005/8/layout/equation1"/>
    <dgm:cxn modelId="{054CC24F-0E63-DB49-AD28-3FD300985FBB}" type="presParOf" srcId="{929EC711-A996-0E43-AEAD-ED0C427F0D90}" destId="{55823B7B-66EE-1546-80BB-774BFCD47DB1}" srcOrd="0" destOrd="0" presId="urn:microsoft.com/office/officeart/2005/8/layout/equation1"/>
    <dgm:cxn modelId="{987030F7-6973-E546-B0A3-3C41A900499B}" type="presParOf" srcId="{929EC711-A996-0E43-AEAD-ED0C427F0D90}" destId="{AF22F336-261E-974C-8D16-2ED7DFA05BD3}" srcOrd="1" destOrd="0" presId="urn:microsoft.com/office/officeart/2005/8/layout/equation1"/>
    <dgm:cxn modelId="{E6ED31DF-89A0-7441-A07C-7AD264608AD5}" type="presParOf" srcId="{929EC711-A996-0E43-AEAD-ED0C427F0D90}" destId="{ECF91F8F-025F-584B-B938-B734C03CD06E}" srcOrd="2" destOrd="0" presId="urn:microsoft.com/office/officeart/2005/8/layout/equation1"/>
    <dgm:cxn modelId="{E3681C09-0A8B-1C47-9AAA-C246B4BF3D3D}" type="presParOf" srcId="{929EC711-A996-0E43-AEAD-ED0C427F0D90}" destId="{6CD2523E-C37B-724B-8163-E44059DE57CA}" srcOrd="3" destOrd="0" presId="urn:microsoft.com/office/officeart/2005/8/layout/equation1"/>
    <dgm:cxn modelId="{59D91CA3-F580-DD44-837E-33B958E43B5C}" type="presParOf" srcId="{929EC711-A996-0E43-AEAD-ED0C427F0D90}" destId="{5F788874-34B0-024C-8036-7EB609D0C345}" srcOrd="4" destOrd="0" presId="urn:microsoft.com/office/officeart/2005/8/layout/equation1"/>
    <dgm:cxn modelId="{61F40C6E-E896-2E41-A9F7-9ACED30BCCC8}" type="presParOf" srcId="{929EC711-A996-0E43-AEAD-ED0C427F0D90}" destId="{7127E6D0-944F-7140-9849-738A5A657618}" srcOrd="5" destOrd="0" presId="urn:microsoft.com/office/officeart/2005/8/layout/equation1"/>
    <dgm:cxn modelId="{73D1A408-16D3-5148-B913-6D5BBE50A7CA}" type="presParOf" srcId="{929EC711-A996-0E43-AEAD-ED0C427F0D90}" destId="{011C606C-7A4E-7240-AF48-A558AF0C1679}" srcOrd="6" destOrd="0" presId="urn:microsoft.com/office/officeart/2005/8/layout/equation1"/>
    <dgm:cxn modelId="{C5CDDAEA-AEF5-F94C-88FD-1F6BF03A31E1}" type="presParOf" srcId="{929EC711-A996-0E43-AEAD-ED0C427F0D90}" destId="{27A6E782-AF19-EE4B-9533-461F300E94EB}" srcOrd="7" destOrd="0" presId="urn:microsoft.com/office/officeart/2005/8/layout/equation1"/>
    <dgm:cxn modelId="{1C0D8B14-0885-A34E-A9C8-3ADA90BC0167}" type="presParOf" srcId="{929EC711-A996-0E43-AEAD-ED0C427F0D90}" destId="{5D4B7D9D-EE4E-BF4D-B8AD-BFBD8E2D90E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032689-6E02-1542-812C-68BE34190F21}" type="doc">
      <dgm:prSet loTypeId="urn:microsoft.com/office/officeart/2005/8/layout/process4" loCatId="" qsTypeId="urn:microsoft.com/office/officeart/2005/8/quickstyle/simple5" qsCatId="simple" csTypeId="urn:microsoft.com/office/officeart/2005/8/colors/accent5_1" csCatId="accent5" phldr="1"/>
      <dgm:spPr/>
    </dgm:pt>
    <dgm:pt modelId="{44145690-788A-3841-BBF0-58DBD5E24725}">
      <dgm:prSet phldrT="[Text]" custT="1"/>
      <dgm:spPr/>
      <dgm:t>
        <a:bodyPr/>
        <a:lstStyle/>
        <a:p>
          <a:r>
            <a:rPr lang="en-US" sz="2000" dirty="0" smtClean="0"/>
            <a:t>Budget Retreats / Pre-planning / Citizen Input</a:t>
          </a:r>
          <a:endParaRPr lang="en-US" sz="2000" dirty="0"/>
        </a:p>
      </dgm:t>
    </dgm:pt>
    <dgm:pt modelId="{D2CB72DA-72DC-2946-8107-095CB1D1B959}" type="parTrans" cxnId="{D6C18275-CFC0-2340-943A-8B0727D4A02D}">
      <dgm:prSet/>
      <dgm:spPr/>
      <dgm:t>
        <a:bodyPr/>
        <a:lstStyle/>
        <a:p>
          <a:endParaRPr lang="en-US" sz="2000"/>
        </a:p>
      </dgm:t>
    </dgm:pt>
    <dgm:pt modelId="{20BAF825-20A6-D74F-8840-3CC0A8A5AF48}" type="sibTrans" cxnId="{D6C18275-CFC0-2340-943A-8B0727D4A02D}">
      <dgm:prSet/>
      <dgm:spPr/>
      <dgm:t>
        <a:bodyPr/>
        <a:lstStyle/>
        <a:p>
          <a:endParaRPr lang="en-US" sz="2000"/>
        </a:p>
      </dgm:t>
    </dgm:pt>
    <dgm:pt modelId="{2F28689F-3B48-6F48-A34A-DCB0444B8581}">
      <dgm:prSet phldrT="[Text]" custT="1"/>
      <dgm:spPr/>
      <dgm:t>
        <a:bodyPr/>
        <a:lstStyle/>
        <a:p>
          <a:r>
            <a:rPr lang="en-US" sz="2000" dirty="0" smtClean="0"/>
            <a:t>Department Heads Submit Budget Requests to Budget Officer (By April 30)</a:t>
          </a:r>
          <a:endParaRPr lang="en-US" sz="2000" dirty="0"/>
        </a:p>
      </dgm:t>
    </dgm:pt>
    <dgm:pt modelId="{4CF4C5A6-D795-E74F-BE93-B547A922858F}" type="parTrans" cxnId="{989AEC42-AC95-5E43-82E0-F097CF293A57}">
      <dgm:prSet/>
      <dgm:spPr/>
      <dgm:t>
        <a:bodyPr/>
        <a:lstStyle/>
        <a:p>
          <a:endParaRPr lang="en-US" sz="2000"/>
        </a:p>
      </dgm:t>
    </dgm:pt>
    <dgm:pt modelId="{145C6F5C-1FEF-3B43-AC24-09F88E6FF794}" type="sibTrans" cxnId="{989AEC42-AC95-5E43-82E0-F097CF293A57}">
      <dgm:prSet/>
      <dgm:spPr/>
      <dgm:t>
        <a:bodyPr/>
        <a:lstStyle/>
        <a:p>
          <a:endParaRPr lang="en-US" sz="2000"/>
        </a:p>
      </dgm:t>
    </dgm:pt>
    <dgm:pt modelId="{236553DA-A325-8843-B589-E609F42B109B}">
      <dgm:prSet phldrT="[Text]" custT="1"/>
      <dgm:spPr/>
      <dgm:t>
        <a:bodyPr/>
        <a:lstStyle/>
        <a:p>
          <a:r>
            <a:rPr lang="en-US" sz="2000" dirty="0" smtClean="0"/>
            <a:t>Budget Officer Submits Proposed Budget to Board (By June 1)                                                       </a:t>
          </a:r>
        </a:p>
      </dgm:t>
    </dgm:pt>
    <dgm:pt modelId="{03979508-69FC-D04C-8B71-65AE93BD340C}" type="parTrans" cxnId="{4B5560DC-6B97-D042-ADDD-3C317EFC9084}">
      <dgm:prSet/>
      <dgm:spPr/>
      <dgm:t>
        <a:bodyPr/>
        <a:lstStyle/>
        <a:p>
          <a:endParaRPr lang="en-US" sz="2000"/>
        </a:p>
      </dgm:t>
    </dgm:pt>
    <dgm:pt modelId="{2D6B54C4-C625-0F44-A0CB-66DEB06B438D}" type="sibTrans" cxnId="{4B5560DC-6B97-D042-ADDD-3C317EFC9084}">
      <dgm:prSet/>
      <dgm:spPr/>
      <dgm:t>
        <a:bodyPr/>
        <a:lstStyle/>
        <a:p>
          <a:endParaRPr lang="en-US" sz="2000"/>
        </a:p>
      </dgm:t>
    </dgm:pt>
    <dgm:pt modelId="{8A0E7B75-110F-9246-9F61-DCF3D499C189}">
      <dgm:prSet phldrT="[Text]" custT="1"/>
      <dgm:spPr/>
      <dgm:t>
        <a:bodyPr/>
        <a:lstStyle/>
        <a:p>
          <a:r>
            <a:rPr lang="en-US" sz="2000" dirty="0" smtClean="0"/>
            <a:t>Clerk Publishes Notice of Public Hearing and Makes Copy Available for Inspection</a:t>
          </a:r>
        </a:p>
      </dgm:t>
    </dgm:pt>
    <dgm:pt modelId="{033AA486-C70C-8842-80CA-A33C98BB2F04}" type="parTrans" cxnId="{AF57A7B5-B200-A64E-90A9-49E714AFD53C}">
      <dgm:prSet/>
      <dgm:spPr/>
      <dgm:t>
        <a:bodyPr/>
        <a:lstStyle/>
        <a:p>
          <a:endParaRPr lang="en-US" sz="2000"/>
        </a:p>
      </dgm:t>
    </dgm:pt>
    <dgm:pt modelId="{A3B18684-DC8F-CD46-BC9E-AED82AD00DA0}" type="sibTrans" cxnId="{AF57A7B5-B200-A64E-90A9-49E714AFD53C}">
      <dgm:prSet/>
      <dgm:spPr/>
      <dgm:t>
        <a:bodyPr/>
        <a:lstStyle/>
        <a:p>
          <a:endParaRPr lang="en-US" sz="2000"/>
        </a:p>
      </dgm:t>
    </dgm:pt>
    <dgm:pt modelId="{A870D37E-BDEF-AB41-B857-A27ABDFF8D4C}">
      <dgm:prSet phldrT="[Text]" custT="1"/>
      <dgm:spPr/>
      <dgm:t>
        <a:bodyPr/>
        <a:lstStyle/>
        <a:p>
          <a:r>
            <a:rPr lang="en-US" sz="2000" dirty="0" smtClean="0"/>
            <a:t>Board Holds Public Hearing</a:t>
          </a:r>
        </a:p>
      </dgm:t>
    </dgm:pt>
    <dgm:pt modelId="{BF6E1A5B-B7CF-B848-AE6F-87BE9CC37FA6}" type="parTrans" cxnId="{A1BBAC57-0AF3-3942-83BE-E3805CCBC7E2}">
      <dgm:prSet/>
      <dgm:spPr/>
      <dgm:t>
        <a:bodyPr/>
        <a:lstStyle/>
        <a:p>
          <a:endParaRPr lang="en-US" sz="2000"/>
        </a:p>
      </dgm:t>
    </dgm:pt>
    <dgm:pt modelId="{8D9FABE6-78BD-5A44-BC42-E103DA91B3C1}" type="sibTrans" cxnId="{A1BBAC57-0AF3-3942-83BE-E3805CCBC7E2}">
      <dgm:prSet/>
      <dgm:spPr/>
      <dgm:t>
        <a:bodyPr/>
        <a:lstStyle/>
        <a:p>
          <a:endParaRPr lang="en-US" sz="2000"/>
        </a:p>
      </dgm:t>
    </dgm:pt>
    <dgm:pt modelId="{F3FB93E6-4C06-674D-9BA2-208A918A1D21}">
      <dgm:prSet phldrT="[Text]" custT="1"/>
      <dgm:spPr/>
      <dgm:t>
        <a:bodyPr/>
        <a:lstStyle/>
        <a:p>
          <a:r>
            <a:rPr lang="en-US" sz="2000" dirty="0" smtClean="0"/>
            <a:t>Board Adopts Budget Ordinance (at least 10 days after proposed budget submitted)</a:t>
          </a:r>
        </a:p>
      </dgm:t>
    </dgm:pt>
    <dgm:pt modelId="{DA783CE5-0C57-ED4B-A359-8A73C677E29E}" type="parTrans" cxnId="{2D156656-C252-A444-96F6-2403426D2934}">
      <dgm:prSet/>
      <dgm:spPr/>
      <dgm:t>
        <a:bodyPr/>
        <a:lstStyle/>
        <a:p>
          <a:endParaRPr lang="en-US" sz="2000"/>
        </a:p>
      </dgm:t>
    </dgm:pt>
    <dgm:pt modelId="{69F933A3-889C-6345-B79B-12F8DA621CE4}" type="sibTrans" cxnId="{2D156656-C252-A444-96F6-2403426D2934}">
      <dgm:prSet/>
      <dgm:spPr/>
      <dgm:t>
        <a:bodyPr/>
        <a:lstStyle/>
        <a:p>
          <a:endParaRPr lang="en-US" sz="2000"/>
        </a:p>
      </dgm:t>
    </dgm:pt>
    <dgm:pt modelId="{14DEDF64-A276-1B4D-8165-9CBE6B384564}">
      <dgm:prSet phldrT="[Text]" custT="1"/>
      <dgm:spPr/>
      <dgm:t>
        <a:bodyPr/>
        <a:lstStyle/>
        <a:p>
          <a:r>
            <a:rPr lang="en-US" sz="2000" dirty="0" smtClean="0"/>
            <a:t>Budget Ordinance Effective July 1</a:t>
          </a:r>
        </a:p>
      </dgm:t>
    </dgm:pt>
    <dgm:pt modelId="{0B963386-6E26-7B4B-A229-43E68EEB4C52}" type="parTrans" cxnId="{E607ACC9-A65B-1B4E-BB4F-3C4280AD1CBF}">
      <dgm:prSet/>
      <dgm:spPr/>
      <dgm:t>
        <a:bodyPr/>
        <a:lstStyle/>
        <a:p>
          <a:endParaRPr lang="en-US" sz="2000"/>
        </a:p>
      </dgm:t>
    </dgm:pt>
    <dgm:pt modelId="{ADF9DB52-0C8D-EC4C-99B3-8B8CDD6B2C05}" type="sibTrans" cxnId="{E607ACC9-A65B-1B4E-BB4F-3C4280AD1CBF}">
      <dgm:prSet/>
      <dgm:spPr/>
      <dgm:t>
        <a:bodyPr/>
        <a:lstStyle/>
        <a:p>
          <a:endParaRPr lang="en-US" sz="2000"/>
        </a:p>
      </dgm:t>
    </dgm:pt>
    <dgm:pt modelId="{11A4FD79-E2DC-5D4A-B377-1600FF263D02}">
      <dgm:prSet phldrT="[Text]" custT="1"/>
      <dgm:spPr/>
      <dgm:t>
        <a:bodyPr/>
        <a:lstStyle/>
        <a:p>
          <a:r>
            <a:rPr lang="en-US" sz="2000" dirty="0" smtClean="0"/>
            <a:t>Budget Ordinance Expires June 30</a:t>
          </a:r>
        </a:p>
      </dgm:t>
    </dgm:pt>
    <dgm:pt modelId="{64D689DD-14AD-A549-8F07-1B1FF5777CAA}" type="parTrans" cxnId="{B121AD37-CDD3-104F-830E-FB021A618482}">
      <dgm:prSet/>
      <dgm:spPr/>
      <dgm:t>
        <a:bodyPr/>
        <a:lstStyle/>
        <a:p>
          <a:endParaRPr lang="en-US" sz="2000"/>
        </a:p>
      </dgm:t>
    </dgm:pt>
    <dgm:pt modelId="{BFC1E27B-9673-D341-9F72-A09CC955BF20}" type="sibTrans" cxnId="{B121AD37-CDD3-104F-830E-FB021A618482}">
      <dgm:prSet/>
      <dgm:spPr/>
      <dgm:t>
        <a:bodyPr/>
        <a:lstStyle/>
        <a:p>
          <a:endParaRPr lang="en-US" sz="2000"/>
        </a:p>
      </dgm:t>
    </dgm:pt>
    <dgm:pt modelId="{CC618DF6-677D-4041-88F7-3E680D32EA5F}" type="pres">
      <dgm:prSet presAssocID="{D0032689-6E02-1542-812C-68BE34190F21}" presName="Name0" presStyleCnt="0">
        <dgm:presLayoutVars>
          <dgm:dir/>
          <dgm:animLvl val="lvl"/>
          <dgm:resizeHandles val="exact"/>
        </dgm:presLayoutVars>
      </dgm:prSet>
      <dgm:spPr/>
    </dgm:pt>
    <dgm:pt modelId="{AE4D19D0-5660-2F44-B9DF-E43F35D87DA3}" type="pres">
      <dgm:prSet presAssocID="{11A4FD79-E2DC-5D4A-B377-1600FF263D02}" presName="boxAndChildren" presStyleCnt="0"/>
      <dgm:spPr/>
    </dgm:pt>
    <dgm:pt modelId="{00EA74C7-9FC0-C243-BEA5-043265F3A2E0}" type="pres">
      <dgm:prSet presAssocID="{11A4FD79-E2DC-5D4A-B377-1600FF263D02}" presName="parentTextBox" presStyleLbl="node1" presStyleIdx="0" presStyleCnt="8"/>
      <dgm:spPr/>
      <dgm:t>
        <a:bodyPr/>
        <a:lstStyle/>
        <a:p>
          <a:endParaRPr lang="en-US"/>
        </a:p>
      </dgm:t>
    </dgm:pt>
    <dgm:pt modelId="{10D29DC8-7AFA-4841-88D6-72B248A128BE}" type="pres">
      <dgm:prSet presAssocID="{ADF9DB52-0C8D-EC4C-99B3-8B8CDD6B2C05}" presName="sp" presStyleCnt="0"/>
      <dgm:spPr/>
    </dgm:pt>
    <dgm:pt modelId="{07F029E4-C621-7D4D-B132-6EDA9E6C07D1}" type="pres">
      <dgm:prSet presAssocID="{14DEDF64-A276-1B4D-8165-9CBE6B384564}" presName="arrowAndChildren" presStyleCnt="0"/>
      <dgm:spPr/>
    </dgm:pt>
    <dgm:pt modelId="{1984744C-B410-4449-A2CC-BB7E08D2CAD1}" type="pres">
      <dgm:prSet presAssocID="{14DEDF64-A276-1B4D-8165-9CBE6B384564}" presName="parentTextArrow" presStyleLbl="node1" presStyleIdx="1" presStyleCnt="8"/>
      <dgm:spPr/>
      <dgm:t>
        <a:bodyPr/>
        <a:lstStyle/>
        <a:p>
          <a:endParaRPr lang="en-US"/>
        </a:p>
      </dgm:t>
    </dgm:pt>
    <dgm:pt modelId="{B9DFE51A-5825-4443-A168-6DE533161A97}" type="pres">
      <dgm:prSet presAssocID="{69F933A3-889C-6345-B79B-12F8DA621CE4}" presName="sp" presStyleCnt="0"/>
      <dgm:spPr/>
    </dgm:pt>
    <dgm:pt modelId="{448C11F7-4BE8-5746-9728-A03F4D870180}" type="pres">
      <dgm:prSet presAssocID="{F3FB93E6-4C06-674D-9BA2-208A918A1D21}" presName="arrowAndChildren" presStyleCnt="0"/>
      <dgm:spPr/>
    </dgm:pt>
    <dgm:pt modelId="{C757C73A-A816-3646-BB96-D1462BE4F933}" type="pres">
      <dgm:prSet presAssocID="{F3FB93E6-4C06-674D-9BA2-208A918A1D21}" presName="parentTextArrow" presStyleLbl="node1" presStyleIdx="2" presStyleCnt="8"/>
      <dgm:spPr/>
      <dgm:t>
        <a:bodyPr/>
        <a:lstStyle/>
        <a:p>
          <a:endParaRPr lang="en-US"/>
        </a:p>
      </dgm:t>
    </dgm:pt>
    <dgm:pt modelId="{3EBAD54F-B8F0-084B-8494-B95CD16D99FF}" type="pres">
      <dgm:prSet presAssocID="{8D9FABE6-78BD-5A44-BC42-E103DA91B3C1}" presName="sp" presStyleCnt="0"/>
      <dgm:spPr/>
    </dgm:pt>
    <dgm:pt modelId="{C2F4F060-75AB-954E-B3A7-3308411E5D25}" type="pres">
      <dgm:prSet presAssocID="{A870D37E-BDEF-AB41-B857-A27ABDFF8D4C}" presName="arrowAndChildren" presStyleCnt="0"/>
      <dgm:spPr/>
    </dgm:pt>
    <dgm:pt modelId="{0F638397-927C-E24E-88DE-0462CB5BCE02}" type="pres">
      <dgm:prSet presAssocID="{A870D37E-BDEF-AB41-B857-A27ABDFF8D4C}" presName="parentTextArrow" presStyleLbl="node1" presStyleIdx="3" presStyleCnt="8"/>
      <dgm:spPr/>
      <dgm:t>
        <a:bodyPr/>
        <a:lstStyle/>
        <a:p>
          <a:endParaRPr lang="en-US"/>
        </a:p>
      </dgm:t>
    </dgm:pt>
    <dgm:pt modelId="{E1799DA6-F684-4247-A135-911F4C54600E}" type="pres">
      <dgm:prSet presAssocID="{A3B18684-DC8F-CD46-BC9E-AED82AD00DA0}" presName="sp" presStyleCnt="0"/>
      <dgm:spPr/>
    </dgm:pt>
    <dgm:pt modelId="{2F7E5FFD-3147-4D4D-8A82-263C277621AF}" type="pres">
      <dgm:prSet presAssocID="{8A0E7B75-110F-9246-9F61-DCF3D499C189}" presName="arrowAndChildren" presStyleCnt="0"/>
      <dgm:spPr/>
    </dgm:pt>
    <dgm:pt modelId="{90586C7D-1E8E-1F40-B55E-4D63E65BD06A}" type="pres">
      <dgm:prSet presAssocID="{8A0E7B75-110F-9246-9F61-DCF3D499C189}" presName="parentTextArrow" presStyleLbl="node1" presStyleIdx="4" presStyleCnt="8"/>
      <dgm:spPr/>
      <dgm:t>
        <a:bodyPr/>
        <a:lstStyle/>
        <a:p>
          <a:endParaRPr lang="en-US"/>
        </a:p>
      </dgm:t>
    </dgm:pt>
    <dgm:pt modelId="{8DAC469B-6EBA-3F4B-9E33-F695AC6FF939}" type="pres">
      <dgm:prSet presAssocID="{2D6B54C4-C625-0F44-A0CB-66DEB06B438D}" presName="sp" presStyleCnt="0"/>
      <dgm:spPr/>
    </dgm:pt>
    <dgm:pt modelId="{FF83948B-E280-1649-8819-10D0CF51CF5E}" type="pres">
      <dgm:prSet presAssocID="{236553DA-A325-8843-B589-E609F42B109B}" presName="arrowAndChildren" presStyleCnt="0"/>
      <dgm:spPr/>
    </dgm:pt>
    <dgm:pt modelId="{3752AE44-FC6F-7C40-A711-81DE1339FCE2}" type="pres">
      <dgm:prSet presAssocID="{236553DA-A325-8843-B589-E609F42B109B}" presName="parentTextArrow" presStyleLbl="node1" presStyleIdx="5" presStyleCnt="8"/>
      <dgm:spPr/>
      <dgm:t>
        <a:bodyPr/>
        <a:lstStyle/>
        <a:p>
          <a:endParaRPr lang="en-US"/>
        </a:p>
      </dgm:t>
    </dgm:pt>
    <dgm:pt modelId="{399FC7AC-0F37-BA49-B61C-DC34B599769D}" type="pres">
      <dgm:prSet presAssocID="{145C6F5C-1FEF-3B43-AC24-09F88E6FF794}" presName="sp" presStyleCnt="0"/>
      <dgm:spPr/>
    </dgm:pt>
    <dgm:pt modelId="{1B8FB301-AE39-A248-8B42-68AFEB0CCF26}" type="pres">
      <dgm:prSet presAssocID="{2F28689F-3B48-6F48-A34A-DCB0444B8581}" presName="arrowAndChildren" presStyleCnt="0"/>
      <dgm:spPr/>
    </dgm:pt>
    <dgm:pt modelId="{03EFF2E6-F223-6245-90C9-A498225C062E}" type="pres">
      <dgm:prSet presAssocID="{2F28689F-3B48-6F48-A34A-DCB0444B8581}" presName="parentTextArrow" presStyleLbl="node1" presStyleIdx="6" presStyleCnt="8"/>
      <dgm:spPr/>
      <dgm:t>
        <a:bodyPr/>
        <a:lstStyle/>
        <a:p>
          <a:endParaRPr lang="en-US"/>
        </a:p>
      </dgm:t>
    </dgm:pt>
    <dgm:pt modelId="{61183CB2-012F-5A4C-BC3F-147DCFE409D6}" type="pres">
      <dgm:prSet presAssocID="{20BAF825-20A6-D74F-8840-3CC0A8A5AF48}" presName="sp" presStyleCnt="0"/>
      <dgm:spPr/>
    </dgm:pt>
    <dgm:pt modelId="{68DD976B-D05C-3F4B-AC51-97B5C1C1D650}" type="pres">
      <dgm:prSet presAssocID="{44145690-788A-3841-BBF0-58DBD5E24725}" presName="arrowAndChildren" presStyleCnt="0"/>
      <dgm:spPr/>
    </dgm:pt>
    <dgm:pt modelId="{7585E513-9709-B24A-9A18-447718C7374E}" type="pres">
      <dgm:prSet presAssocID="{44145690-788A-3841-BBF0-58DBD5E24725}" presName="parentTextArrow" presStyleLbl="node1" presStyleIdx="7" presStyleCnt="8"/>
      <dgm:spPr/>
      <dgm:t>
        <a:bodyPr/>
        <a:lstStyle/>
        <a:p>
          <a:endParaRPr lang="en-US"/>
        </a:p>
      </dgm:t>
    </dgm:pt>
  </dgm:ptLst>
  <dgm:cxnLst>
    <dgm:cxn modelId="{375A9EE7-3A22-D749-8276-8C1133776645}" type="presOf" srcId="{14DEDF64-A276-1B4D-8165-9CBE6B384564}" destId="{1984744C-B410-4449-A2CC-BB7E08D2CAD1}" srcOrd="0" destOrd="0" presId="urn:microsoft.com/office/officeart/2005/8/layout/process4"/>
    <dgm:cxn modelId="{BA7DFAA3-ED26-AB4C-8985-16D5BA6B79A3}" type="presOf" srcId="{2F28689F-3B48-6F48-A34A-DCB0444B8581}" destId="{03EFF2E6-F223-6245-90C9-A498225C062E}" srcOrd="0" destOrd="0" presId="urn:microsoft.com/office/officeart/2005/8/layout/process4"/>
    <dgm:cxn modelId="{8A2D5E5E-BEFD-AC4A-9480-E826F1C09246}" type="presOf" srcId="{A870D37E-BDEF-AB41-B857-A27ABDFF8D4C}" destId="{0F638397-927C-E24E-88DE-0462CB5BCE02}" srcOrd="0" destOrd="0" presId="urn:microsoft.com/office/officeart/2005/8/layout/process4"/>
    <dgm:cxn modelId="{B121AD37-CDD3-104F-830E-FB021A618482}" srcId="{D0032689-6E02-1542-812C-68BE34190F21}" destId="{11A4FD79-E2DC-5D4A-B377-1600FF263D02}" srcOrd="7" destOrd="0" parTransId="{64D689DD-14AD-A549-8F07-1B1FF5777CAA}" sibTransId="{BFC1E27B-9673-D341-9F72-A09CC955BF20}"/>
    <dgm:cxn modelId="{A1BBAC57-0AF3-3942-83BE-E3805CCBC7E2}" srcId="{D0032689-6E02-1542-812C-68BE34190F21}" destId="{A870D37E-BDEF-AB41-B857-A27ABDFF8D4C}" srcOrd="4" destOrd="0" parTransId="{BF6E1A5B-B7CF-B848-AE6F-87BE9CC37FA6}" sibTransId="{8D9FABE6-78BD-5A44-BC42-E103DA91B3C1}"/>
    <dgm:cxn modelId="{911B48B9-DD00-4140-A0AE-E31C06C22B36}" type="presOf" srcId="{44145690-788A-3841-BBF0-58DBD5E24725}" destId="{7585E513-9709-B24A-9A18-447718C7374E}" srcOrd="0" destOrd="0" presId="urn:microsoft.com/office/officeart/2005/8/layout/process4"/>
    <dgm:cxn modelId="{E607ACC9-A65B-1B4E-BB4F-3C4280AD1CBF}" srcId="{D0032689-6E02-1542-812C-68BE34190F21}" destId="{14DEDF64-A276-1B4D-8165-9CBE6B384564}" srcOrd="6" destOrd="0" parTransId="{0B963386-6E26-7B4B-A229-43E68EEB4C52}" sibTransId="{ADF9DB52-0C8D-EC4C-99B3-8B8CDD6B2C05}"/>
    <dgm:cxn modelId="{D66AE8E4-4D0D-2240-9FDD-E76338E3609C}" type="presOf" srcId="{11A4FD79-E2DC-5D4A-B377-1600FF263D02}" destId="{00EA74C7-9FC0-C243-BEA5-043265F3A2E0}" srcOrd="0" destOrd="0" presId="urn:microsoft.com/office/officeart/2005/8/layout/process4"/>
    <dgm:cxn modelId="{4B5560DC-6B97-D042-ADDD-3C317EFC9084}" srcId="{D0032689-6E02-1542-812C-68BE34190F21}" destId="{236553DA-A325-8843-B589-E609F42B109B}" srcOrd="2" destOrd="0" parTransId="{03979508-69FC-D04C-8B71-65AE93BD340C}" sibTransId="{2D6B54C4-C625-0F44-A0CB-66DEB06B438D}"/>
    <dgm:cxn modelId="{989AEC42-AC95-5E43-82E0-F097CF293A57}" srcId="{D0032689-6E02-1542-812C-68BE34190F21}" destId="{2F28689F-3B48-6F48-A34A-DCB0444B8581}" srcOrd="1" destOrd="0" parTransId="{4CF4C5A6-D795-E74F-BE93-B547A922858F}" sibTransId="{145C6F5C-1FEF-3B43-AC24-09F88E6FF794}"/>
    <dgm:cxn modelId="{34DCE6EE-E383-8047-839B-4625B0B24988}" type="presOf" srcId="{F3FB93E6-4C06-674D-9BA2-208A918A1D21}" destId="{C757C73A-A816-3646-BB96-D1462BE4F933}" srcOrd="0" destOrd="0" presId="urn:microsoft.com/office/officeart/2005/8/layout/process4"/>
    <dgm:cxn modelId="{D81AD461-D106-0444-8F67-F2EE1257F394}" type="presOf" srcId="{D0032689-6E02-1542-812C-68BE34190F21}" destId="{CC618DF6-677D-4041-88F7-3E680D32EA5F}" srcOrd="0" destOrd="0" presId="urn:microsoft.com/office/officeart/2005/8/layout/process4"/>
    <dgm:cxn modelId="{788D5C0A-6597-484C-8D43-7668E0E1125C}" type="presOf" srcId="{8A0E7B75-110F-9246-9F61-DCF3D499C189}" destId="{90586C7D-1E8E-1F40-B55E-4D63E65BD06A}" srcOrd="0" destOrd="0" presId="urn:microsoft.com/office/officeart/2005/8/layout/process4"/>
    <dgm:cxn modelId="{D6C18275-CFC0-2340-943A-8B0727D4A02D}" srcId="{D0032689-6E02-1542-812C-68BE34190F21}" destId="{44145690-788A-3841-BBF0-58DBD5E24725}" srcOrd="0" destOrd="0" parTransId="{D2CB72DA-72DC-2946-8107-095CB1D1B959}" sibTransId="{20BAF825-20A6-D74F-8840-3CC0A8A5AF48}"/>
    <dgm:cxn modelId="{2D156656-C252-A444-96F6-2403426D2934}" srcId="{D0032689-6E02-1542-812C-68BE34190F21}" destId="{F3FB93E6-4C06-674D-9BA2-208A918A1D21}" srcOrd="5" destOrd="0" parTransId="{DA783CE5-0C57-ED4B-A359-8A73C677E29E}" sibTransId="{69F933A3-889C-6345-B79B-12F8DA621CE4}"/>
    <dgm:cxn modelId="{DC61992A-93B4-2842-980D-7A11FC11F7E9}" type="presOf" srcId="{236553DA-A325-8843-B589-E609F42B109B}" destId="{3752AE44-FC6F-7C40-A711-81DE1339FCE2}" srcOrd="0" destOrd="0" presId="urn:microsoft.com/office/officeart/2005/8/layout/process4"/>
    <dgm:cxn modelId="{AF57A7B5-B200-A64E-90A9-49E714AFD53C}" srcId="{D0032689-6E02-1542-812C-68BE34190F21}" destId="{8A0E7B75-110F-9246-9F61-DCF3D499C189}" srcOrd="3" destOrd="0" parTransId="{033AA486-C70C-8842-80CA-A33C98BB2F04}" sibTransId="{A3B18684-DC8F-CD46-BC9E-AED82AD00DA0}"/>
    <dgm:cxn modelId="{58E2B33C-990A-F043-A8D8-A3F58052D005}" type="presParOf" srcId="{CC618DF6-677D-4041-88F7-3E680D32EA5F}" destId="{AE4D19D0-5660-2F44-B9DF-E43F35D87DA3}" srcOrd="0" destOrd="0" presId="urn:microsoft.com/office/officeart/2005/8/layout/process4"/>
    <dgm:cxn modelId="{69812ED5-5760-CA4E-8A94-CE23115D39DA}" type="presParOf" srcId="{AE4D19D0-5660-2F44-B9DF-E43F35D87DA3}" destId="{00EA74C7-9FC0-C243-BEA5-043265F3A2E0}" srcOrd="0" destOrd="0" presId="urn:microsoft.com/office/officeart/2005/8/layout/process4"/>
    <dgm:cxn modelId="{4F175249-76F9-9844-A4F8-999849477BB4}" type="presParOf" srcId="{CC618DF6-677D-4041-88F7-3E680D32EA5F}" destId="{10D29DC8-7AFA-4841-88D6-72B248A128BE}" srcOrd="1" destOrd="0" presId="urn:microsoft.com/office/officeart/2005/8/layout/process4"/>
    <dgm:cxn modelId="{C470708A-EAB9-744D-92F2-083AB002E599}" type="presParOf" srcId="{CC618DF6-677D-4041-88F7-3E680D32EA5F}" destId="{07F029E4-C621-7D4D-B132-6EDA9E6C07D1}" srcOrd="2" destOrd="0" presId="urn:microsoft.com/office/officeart/2005/8/layout/process4"/>
    <dgm:cxn modelId="{D61BB25B-52E7-5C46-B669-913176648E00}" type="presParOf" srcId="{07F029E4-C621-7D4D-B132-6EDA9E6C07D1}" destId="{1984744C-B410-4449-A2CC-BB7E08D2CAD1}" srcOrd="0" destOrd="0" presId="urn:microsoft.com/office/officeart/2005/8/layout/process4"/>
    <dgm:cxn modelId="{4F5ADD58-2381-474A-A932-D3FFE30C7073}" type="presParOf" srcId="{CC618DF6-677D-4041-88F7-3E680D32EA5F}" destId="{B9DFE51A-5825-4443-A168-6DE533161A97}" srcOrd="3" destOrd="0" presId="urn:microsoft.com/office/officeart/2005/8/layout/process4"/>
    <dgm:cxn modelId="{5944C09D-051C-9342-A24D-43ED02F17B6A}" type="presParOf" srcId="{CC618DF6-677D-4041-88F7-3E680D32EA5F}" destId="{448C11F7-4BE8-5746-9728-A03F4D870180}" srcOrd="4" destOrd="0" presId="urn:microsoft.com/office/officeart/2005/8/layout/process4"/>
    <dgm:cxn modelId="{667BFF74-73FE-6A4E-8CD9-0F5F3DBAC58E}" type="presParOf" srcId="{448C11F7-4BE8-5746-9728-A03F4D870180}" destId="{C757C73A-A816-3646-BB96-D1462BE4F933}" srcOrd="0" destOrd="0" presId="urn:microsoft.com/office/officeart/2005/8/layout/process4"/>
    <dgm:cxn modelId="{1C074072-0D03-2C4E-B86C-7E2F2D9D6E39}" type="presParOf" srcId="{CC618DF6-677D-4041-88F7-3E680D32EA5F}" destId="{3EBAD54F-B8F0-084B-8494-B95CD16D99FF}" srcOrd="5" destOrd="0" presId="urn:microsoft.com/office/officeart/2005/8/layout/process4"/>
    <dgm:cxn modelId="{66EB3F9A-C622-E24B-BB2E-6F0F86AAB981}" type="presParOf" srcId="{CC618DF6-677D-4041-88F7-3E680D32EA5F}" destId="{C2F4F060-75AB-954E-B3A7-3308411E5D25}" srcOrd="6" destOrd="0" presId="urn:microsoft.com/office/officeart/2005/8/layout/process4"/>
    <dgm:cxn modelId="{50C05E47-7458-3A4D-91D9-CC6CC2680761}" type="presParOf" srcId="{C2F4F060-75AB-954E-B3A7-3308411E5D25}" destId="{0F638397-927C-E24E-88DE-0462CB5BCE02}" srcOrd="0" destOrd="0" presId="urn:microsoft.com/office/officeart/2005/8/layout/process4"/>
    <dgm:cxn modelId="{4B149F36-0486-F046-A752-A3B2B04931A9}" type="presParOf" srcId="{CC618DF6-677D-4041-88F7-3E680D32EA5F}" destId="{E1799DA6-F684-4247-A135-911F4C54600E}" srcOrd="7" destOrd="0" presId="urn:microsoft.com/office/officeart/2005/8/layout/process4"/>
    <dgm:cxn modelId="{0CD61416-561C-CD43-B5BC-A60A635B7679}" type="presParOf" srcId="{CC618DF6-677D-4041-88F7-3E680D32EA5F}" destId="{2F7E5FFD-3147-4D4D-8A82-263C277621AF}" srcOrd="8" destOrd="0" presId="urn:microsoft.com/office/officeart/2005/8/layout/process4"/>
    <dgm:cxn modelId="{2F22640F-8C03-564B-A68E-671D4D29798B}" type="presParOf" srcId="{2F7E5FFD-3147-4D4D-8A82-263C277621AF}" destId="{90586C7D-1E8E-1F40-B55E-4D63E65BD06A}" srcOrd="0" destOrd="0" presId="urn:microsoft.com/office/officeart/2005/8/layout/process4"/>
    <dgm:cxn modelId="{8B20B4B1-61FF-2F4F-8020-E7AC09B00CEB}" type="presParOf" srcId="{CC618DF6-677D-4041-88F7-3E680D32EA5F}" destId="{8DAC469B-6EBA-3F4B-9E33-F695AC6FF939}" srcOrd="9" destOrd="0" presId="urn:microsoft.com/office/officeart/2005/8/layout/process4"/>
    <dgm:cxn modelId="{D4753D71-0FC3-E941-8D8A-AC92117B5EF8}" type="presParOf" srcId="{CC618DF6-677D-4041-88F7-3E680D32EA5F}" destId="{FF83948B-E280-1649-8819-10D0CF51CF5E}" srcOrd="10" destOrd="0" presId="urn:microsoft.com/office/officeart/2005/8/layout/process4"/>
    <dgm:cxn modelId="{A2A62F6B-F2FE-A245-AA6A-AF11A38F42B9}" type="presParOf" srcId="{FF83948B-E280-1649-8819-10D0CF51CF5E}" destId="{3752AE44-FC6F-7C40-A711-81DE1339FCE2}" srcOrd="0" destOrd="0" presId="urn:microsoft.com/office/officeart/2005/8/layout/process4"/>
    <dgm:cxn modelId="{B5DC5702-5246-A745-8BF8-04AF8D1696BE}" type="presParOf" srcId="{CC618DF6-677D-4041-88F7-3E680D32EA5F}" destId="{399FC7AC-0F37-BA49-B61C-DC34B599769D}" srcOrd="11" destOrd="0" presId="urn:microsoft.com/office/officeart/2005/8/layout/process4"/>
    <dgm:cxn modelId="{0E05C23F-56D9-6844-B23D-7322B9FCE2FE}" type="presParOf" srcId="{CC618DF6-677D-4041-88F7-3E680D32EA5F}" destId="{1B8FB301-AE39-A248-8B42-68AFEB0CCF26}" srcOrd="12" destOrd="0" presId="urn:microsoft.com/office/officeart/2005/8/layout/process4"/>
    <dgm:cxn modelId="{184A9C8C-F84B-0645-9483-C1D757A5D95D}" type="presParOf" srcId="{1B8FB301-AE39-A248-8B42-68AFEB0CCF26}" destId="{03EFF2E6-F223-6245-90C9-A498225C062E}" srcOrd="0" destOrd="0" presId="urn:microsoft.com/office/officeart/2005/8/layout/process4"/>
    <dgm:cxn modelId="{090BCCB3-3B81-2D49-9051-330BC6AD3F3C}" type="presParOf" srcId="{CC618DF6-677D-4041-88F7-3E680D32EA5F}" destId="{61183CB2-012F-5A4C-BC3F-147DCFE409D6}" srcOrd="13" destOrd="0" presId="urn:microsoft.com/office/officeart/2005/8/layout/process4"/>
    <dgm:cxn modelId="{14A69994-A874-7B49-9512-AE6412DE527B}" type="presParOf" srcId="{CC618DF6-677D-4041-88F7-3E680D32EA5F}" destId="{68DD976B-D05C-3F4B-AC51-97B5C1C1D650}" srcOrd="14" destOrd="0" presId="urn:microsoft.com/office/officeart/2005/8/layout/process4"/>
    <dgm:cxn modelId="{18212F99-D55F-524E-8ABF-FBD74856F50E}" type="presParOf" srcId="{68DD976B-D05C-3F4B-AC51-97B5C1C1D650}" destId="{7585E513-9709-B24A-9A18-447718C7374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A33ABE-C962-A244-89E4-C91B4DE20F9B}" type="doc">
      <dgm:prSet loTypeId="urn:microsoft.com/office/officeart/2005/8/layout/venn1" loCatId="" qsTypeId="urn:microsoft.com/office/officeart/2005/8/quickstyle/3D3" qsCatId="3D" csTypeId="urn:microsoft.com/office/officeart/2005/8/colors/colorful1" csCatId="colorful" phldr="1"/>
      <dgm:spPr/>
      <dgm:t>
        <a:bodyPr/>
        <a:lstStyle/>
        <a:p>
          <a:endParaRPr lang="en-US"/>
        </a:p>
      </dgm:t>
    </dgm:pt>
    <dgm:pt modelId="{FF280C67-8A9F-184B-9DBA-C9B5490A6AED}">
      <dgm:prSet/>
      <dgm:spPr/>
      <dgm:t>
        <a:bodyPr/>
        <a:lstStyle/>
        <a:p>
          <a:pPr rtl="0"/>
          <a:r>
            <a:rPr lang="en-US" smtClean="0"/>
            <a:t>Annual Budget Ordinance</a:t>
          </a:r>
          <a:endParaRPr lang="en-US"/>
        </a:p>
      </dgm:t>
    </dgm:pt>
    <dgm:pt modelId="{5F344791-66A5-E642-B791-4DA42DE6CB0F}" type="parTrans" cxnId="{1373A8B8-D73B-5449-A8F5-45964BD7F5A2}">
      <dgm:prSet/>
      <dgm:spPr/>
      <dgm:t>
        <a:bodyPr/>
        <a:lstStyle/>
        <a:p>
          <a:endParaRPr lang="en-US"/>
        </a:p>
      </dgm:t>
    </dgm:pt>
    <dgm:pt modelId="{A8559BDB-0005-6044-9275-38087E059154}" type="sibTrans" cxnId="{1373A8B8-D73B-5449-A8F5-45964BD7F5A2}">
      <dgm:prSet/>
      <dgm:spPr/>
      <dgm:t>
        <a:bodyPr/>
        <a:lstStyle/>
        <a:p>
          <a:endParaRPr lang="en-US"/>
        </a:p>
      </dgm:t>
    </dgm:pt>
    <dgm:pt modelId="{AEE951A3-33AE-7640-AB68-DC08EA8BEC61}">
      <dgm:prSet/>
      <dgm:spPr/>
      <dgm:t>
        <a:bodyPr/>
        <a:lstStyle/>
        <a:p>
          <a:pPr rtl="0"/>
          <a:r>
            <a:rPr lang="en-US" dirty="0" smtClean="0"/>
            <a:t>Capital Budget</a:t>
          </a:r>
          <a:endParaRPr lang="en-US" dirty="0"/>
        </a:p>
      </dgm:t>
    </dgm:pt>
    <dgm:pt modelId="{CD231359-6CA3-D543-AC42-A45B656346C7}" type="parTrans" cxnId="{3A9F9EFA-91D6-6E4D-9708-3066FF589995}">
      <dgm:prSet/>
      <dgm:spPr/>
      <dgm:t>
        <a:bodyPr/>
        <a:lstStyle/>
        <a:p>
          <a:endParaRPr lang="en-US"/>
        </a:p>
      </dgm:t>
    </dgm:pt>
    <dgm:pt modelId="{C08DEB90-D858-1248-A5F1-99CA307A02EA}" type="sibTrans" cxnId="{3A9F9EFA-91D6-6E4D-9708-3066FF589995}">
      <dgm:prSet/>
      <dgm:spPr/>
      <dgm:t>
        <a:bodyPr/>
        <a:lstStyle/>
        <a:p>
          <a:endParaRPr lang="en-US"/>
        </a:p>
      </dgm:t>
    </dgm:pt>
    <dgm:pt modelId="{4810EC94-91A5-5045-9BFA-27485E7EB18C}" type="pres">
      <dgm:prSet presAssocID="{2EA33ABE-C962-A244-89E4-C91B4DE20F9B}" presName="compositeShape" presStyleCnt="0">
        <dgm:presLayoutVars>
          <dgm:chMax val="7"/>
          <dgm:dir/>
          <dgm:resizeHandles val="exact"/>
        </dgm:presLayoutVars>
      </dgm:prSet>
      <dgm:spPr/>
      <dgm:t>
        <a:bodyPr/>
        <a:lstStyle/>
        <a:p>
          <a:endParaRPr lang="en-US"/>
        </a:p>
      </dgm:t>
    </dgm:pt>
    <dgm:pt modelId="{404EFEE6-3FD4-5941-BAD7-93931DAFD50C}" type="pres">
      <dgm:prSet presAssocID="{FF280C67-8A9F-184B-9DBA-C9B5490A6AED}" presName="circ1" presStyleLbl="vennNode1" presStyleIdx="0" presStyleCnt="2"/>
      <dgm:spPr/>
      <dgm:t>
        <a:bodyPr/>
        <a:lstStyle/>
        <a:p>
          <a:endParaRPr lang="en-US"/>
        </a:p>
      </dgm:t>
    </dgm:pt>
    <dgm:pt modelId="{6ED81EAB-1643-C149-9FF9-6C6E4C3309D2}" type="pres">
      <dgm:prSet presAssocID="{FF280C67-8A9F-184B-9DBA-C9B5490A6AED}" presName="circ1Tx" presStyleLbl="revTx" presStyleIdx="0" presStyleCnt="0">
        <dgm:presLayoutVars>
          <dgm:chMax val="0"/>
          <dgm:chPref val="0"/>
          <dgm:bulletEnabled val="1"/>
        </dgm:presLayoutVars>
      </dgm:prSet>
      <dgm:spPr/>
      <dgm:t>
        <a:bodyPr/>
        <a:lstStyle/>
        <a:p>
          <a:endParaRPr lang="en-US"/>
        </a:p>
      </dgm:t>
    </dgm:pt>
    <dgm:pt modelId="{DFE16961-66E9-8348-909A-083571855B5C}" type="pres">
      <dgm:prSet presAssocID="{AEE951A3-33AE-7640-AB68-DC08EA8BEC61}" presName="circ2" presStyleLbl="vennNode1" presStyleIdx="1" presStyleCnt="2"/>
      <dgm:spPr/>
      <dgm:t>
        <a:bodyPr/>
        <a:lstStyle/>
        <a:p>
          <a:endParaRPr lang="en-US"/>
        </a:p>
      </dgm:t>
    </dgm:pt>
    <dgm:pt modelId="{BB67BE06-46A8-B946-B0F0-A32D64141F12}" type="pres">
      <dgm:prSet presAssocID="{AEE951A3-33AE-7640-AB68-DC08EA8BEC61}" presName="circ2Tx" presStyleLbl="revTx" presStyleIdx="0" presStyleCnt="0">
        <dgm:presLayoutVars>
          <dgm:chMax val="0"/>
          <dgm:chPref val="0"/>
          <dgm:bulletEnabled val="1"/>
        </dgm:presLayoutVars>
      </dgm:prSet>
      <dgm:spPr/>
      <dgm:t>
        <a:bodyPr/>
        <a:lstStyle/>
        <a:p>
          <a:endParaRPr lang="en-US"/>
        </a:p>
      </dgm:t>
    </dgm:pt>
  </dgm:ptLst>
  <dgm:cxnLst>
    <dgm:cxn modelId="{0C1FD464-53E8-A845-A7BD-AED8DE1728DE}" type="presOf" srcId="{AEE951A3-33AE-7640-AB68-DC08EA8BEC61}" destId="{BB67BE06-46A8-B946-B0F0-A32D64141F12}" srcOrd="1" destOrd="0" presId="urn:microsoft.com/office/officeart/2005/8/layout/venn1"/>
    <dgm:cxn modelId="{2E3C878E-2259-1542-9C50-B3E091CE12DB}" type="presOf" srcId="{2EA33ABE-C962-A244-89E4-C91B4DE20F9B}" destId="{4810EC94-91A5-5045-9BFA-27485E7EB18C}" srcOrd="0" destOrd="0" presId="urn:microsoft.com/office/officeart/2005/8/layout/venn1"/>
    <dgm:cxn modelId="{61626CA6-5421-8243-89A6-C06B7AA44D73}" type="presOf" srcId="{AEE951A3-33AE-7640-AB68-DC08EA8BEC61}" destId="{DFE16961-66E9-8348-909A-083571855B5C}" srcOrd="0" destOrd="0" presId="urn:microsoft.com/office/officeart/2005/8/layout/venn1"/>
    <dgm:cxn modelId="{86B4C05C-379B-C74B-B7D3-1F88091086EA}" type="presOf" srcId="{FF280C67-8A9F-184B-9DBA-C9B5490A6AED}" destId="{404EFEE6-3FD4-5941-BAD7-93931DAFD50C}" srcOrd="0" destOrd="0" presId="urn:microsoft.com/office/officeart/2005/8/layout/venn1"/>
    <dgm:cxn modelId="{CF87C132-A778-D343-97C3-32584292055C}" type="presOf" srcId="{FF280C67-8A9F-184B-9DBA-C9B5490A6AED}" destId="{6ED81EAB-1643-C149-9FF9-6C6E4C3309D2}" srcOrd="1" destOrd="0" presId="urn:microsoft.com/office/officeart/2005/8/layout/venn1"/>
    <dgm:cxn modelId="{3A9F9EFA-91D6-6E4D-9708-3066FF589995}" srcId="{2EA33ABE-C962-A244-89E4-C91B4DE20F9B}" destId="{AEE951A3-33AE-7640-AB68-DC08EA8BEC61}" srcOrd="1" destOrd="0" parTransId="{CD231359-6CA3-D543-AC42-A45B656346C7}" sibTransId="{C08DEB90-D858-1248-A5F1-99CA307A02EA}"/>
    <dgm:cxn modelId="{1373A8B8-D73B-5449-A8F5-45964BD7F5A2}" srcId="{2EA33ABE-C962-A244-89E4-C91B4DE20F9B}" destId="{FF280C67-8A9F-184B-9DBA-C9B5490A6AED}" srcOrd="0" destOrd="0" parTransId="{5F344791-66A5-E642-B791-4DA42DE6CB0F}" sibTransId="{A8559BDB-0005-6044-9275-38087E059154}"/>
    <dgm:cxn modelId="{98BBB484-B679-4D48-9902-056A580A1634}" type="presParOf" srcId="{4810EC94-91A5-5045-9BFA-27485E7EB18C}" destId="{404EFEE6-3FD4-5941-BAD7-93931DAFD50C}" srcOrd="0" destOrd="0" presId="urn:microsoft.com/office/officeart/2005/8/layout/venn1"/>
    <dgm:cxn modelId="{5D876CFE-9CC4-4F41-87DD-4B9A1CEB15B7}" type="presParOf" srcId="{4810EC94-91A5-5045-9BFA-27485E7EB18C}" destId="{6ED81EAB-1643-C149-9FF9-6C6E4C3309D2}" srcOrd="1" destOrd="0" presId="urn:microsoft.com/office/officeart/2005/8/layout/venn1"/>
    <dgm:cxn modelId="{9F76913E-B665-E442-A085-A8E65ED1F91C}" type="presParOf" srcId="{4810EC94-91A5-5045-9BFA-27485E7EB18C}" destId="{DFE16961-66E9-8348-909A-083571855B5C}" srcOrd="2" destOrd="0" presId="urn:microsoft.com/office/officeart/2005/8/layout/venn1"/>
    <dgm:cxn modelId="{0A58CC5B-BCF2-844A-B523-5223E1FDCEBB}" type="presParOf" srcId="{4810EC94-91A5-5045-9BFA-27485E7EB18C}" destId="{BB67BE06-46A8-B946-B0F0-A32D64141F1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87901E-6F26-284D-98A6-522855A5E112}" type="doc">
      <dgm:prSet loTypeId="urn:microsoft.com/office/officeart/2005/8/layout/hList1" loCatId="" qsTypeId="urn:microsoft.com/office/officeart/2005/8/quickstyle/simple4" qsCatId="simple" csTypeId="urn:microsoft.com/office/officeart/2005/8/colors/colorful5" csCatId="colorful" phldr="1"/>
      <dgm:spPr/>
      <dgm:t>
        <a:bodyPr/>
        <a:lstStyle/>
        <a:p>
          <a:endParaRPr lang="en-US"/>
        </a:p>
      </dgm:t>
    </dgm:pt>
    <dgm:pt modelId="{69E46B15-3350-644C-83C2-82A8BCDC95B8}">
      <dgm:prSet phldrT="[Text]"/>
      <dgm:spPr/>
      <dgm:t>
        <a:bodyPr/>
        <a:lstStyle/>
        <a:p>
          <a:r>
            <a:rPr lang="en-US" dirty="0" smtClean="0"/>
            <a:t>Annual Budget Ordinance</a:t>
          </a:r>
          <a:endParaRPr lang="en-US" dirty="0"/>
        </a:p>
      </dgm:t>
    </dgm:pt>
    <dgm:pt modelId="{4C432198-3FFD-BA49-90BC-D8BAFC7AF073}" type="parTrans" cxnId="{7739BFC9-0C57-604B-93F7-36B29881F6BD}">
      <dgm:prSet/>
      <dgm:spPr/>
      <dgm:t>
        <a:bodyPr/>
        <a:lstStyle/>
        <a:p>
          <a:endParaRPr lang="en-US"/>
        </a:p>
      </dgm:t>
    </dgm:pt>
    <dgm:pt modelId="{4F0BA8C4-00CC-344A-A65C-B0DFC307B916}" type="sibTrans" cxnId="{7739BFC9-0C57-604B-93F7-36B29881F6BD}">
      <dgm:prSet/>
      <dgm:spPr/>
      <dgm:t>
        <a:bodyPr/>
        <a:lstStyle/>
        <a:p>
          <a:endParaRPr lang="en-US"/>
        </a:p>
      </dgm:t>
    </dgm:pt>
    <dgm:pt modelId="{B7AEDD1F-ED34-464E-B05F-CB672C329943}">
      <dgm:prSet phldrT="[Text]"/>
      <dgm:spPr/>
      <dgm:t>
        <a:bodyPr/>
        <a:lstStyle/>
        <a:p>
          <a:r>
            <a:rPr lang="en-US" dirty="0" smtClean="0"/>
            <a:t>Single Fiscal Year</a:t>
          </a:r>
          <a:endParaRPr lang="en-US" dirty="0"/>
        </a:p>
      </dgm:t>
    </dgm:pt>
    <dgm:pt modelId="{A52E8DC0-6382-ED44-9FA1-704EAC5FE537}" type="parTrans" cxnId="{71FEBC30-6D40-0442-BF05-A5E050A90EC2}">
      <dgm:prSet/>
      <dgm:spPr/>
      <dgm:t>
        <a:bodyPr/>
        <a:lstStyle/>
        <a:p>
          <a:endParaRPr lang="en-US"/>
        </a:p>
      </dgm:t>
    </dgm:pt>
    <dgm:pt modelId="{46D823A6-48F8-F74B-95AD-12B5F392804C}" type="sibTrans" cxnId="{71FEBC30-6D40-0442-BF05-A5E050A90EC2}">
      <dgm:prSet/>
      <dgm:spPr/>
      <dgm:t>
        <a:bodyPr/>
        <a:lstStyle/>
        <a:p>
          <a:endParaRPr lang="en-US"/>
        </a:p>
      </dgm:t>
    </dgm:pt>
    <dgm:pt modelId="{7D5A63A0-527A-4342-812C-C8F9B3079A47}">
      <dgm:prSet phldrT="[Text]"/>
      <dgm:spPr/>
      <dgm:t>
        <a:bodyPr/>
        <a:lstStyle/>
        <a:p>
          <a:r>
            <a:rPr lang="en-US" dirty="0" smtClean="0"/>
            <a:t>Operating and Capital Expenses</a:t>
          </a:r>
          <a:endParaRPr lang="en-US" dirty="0"/>
        </a:p>
      </dgm:t>
    </dgm:pt>
    <dgm:pt modelId="{65CF60A2-6EE2-644F-8DD7-C7D97993AD24}" type="parTrans" cxnId="{72F0B36A-600C-8B4A-BFD4-16620FE5B328}">
      <dgm:prSet/>
      <dgm:spPr/>
      <dgm:t>
        <a:bodyPr/>
        <a:lstStyle/>
        <a:p>
          <a:endParaRPr lang="en-US"/>
        </a:p>
      </dgm:t>
    </dgm:pt>
    <dgm:pt modelId="{AA9F386B-4450-C948-9736-8DF8394CC401}" type="sibTrans" cxnId="{72F0B36A-600C-8B4A-BFD4-16620FE5B328}">
      <dgm:prSet/>
      <dgm:spPr/>
      <dgm:t>
        <a:bodyPr/>
        <a:lstStyle/>
        <a:p>
          <a:endParaRPr lang="en-US"/>
        </a:p>
      </dgm:t>
    </dgm:pt>
    <dgm:pt modelId="{EF35D7D3-B9EC-2C46-A4BA-B0B8C5CA0CCE}">
      <dgm:prSet phldrT="[Text]"/>
      <dgm:spPr/>
      <dgm:t>
        <a:bodyPr/>
        <a:lstStyle/>
        <a:p>
          <a:r>
            <a:rPr lang="en-US" dirty="0" smtClean="0"/>
            <a:t>Grant Ordinance</a:t>
          </a:r>
          <a:endParaRPr lang="en-US" dirty="0"/>
        </a:p>
      </dgm:t>
    </dgm:pt>
    <dgm:pt modelId="{BC52FE88-479F-D545-9B52-789D8D2CAC34}" type="parTrans" cxnId="{EA94A31E-4B67-0640-A742-699FA4C3B51D}">
      <dgm:prSet/>
      <dgm:spPr/>
      <dgm:t>
        <a:bodyPr/>
        <a:lstStyle/>
        <a:p>
          <a:endParaRPr lang="en-US"/>
        </a:p>
      </dgm:t>
    </dgm:pt>
    <dgm:pt modelId="{3BE632D6-1C96-654A-8A74-BE520F145F7B}" type="sibTrans" cxnId="{EA94A31E-4B67-0640-A742-699FA4C3B51D}">
      <dgm:prSet/>
      <dgm:spPr/>
      <dgm:t>
        <a:bodyPr/>
        <a:lstStyle/>
        <a:p>
          <a:endParaRPr lang="en-US"/>
        </a:p>
      </dgm:t>
    </dgm:pt>
    <dgm:pt modelId="{06478BE2-D9D6-C944-9FD1-CE6DC6A21247}">
      <dgm:prSet phldrT="[Text]"/>
      <dgm:spPr/>
      <dgm:t>
        <a:bodyPr/>
        <a:lstStyle/>
        <a:p>
          <a:r>
            <a:rPr lang="en-US" dirty="0" smtClean="0"/>
            <a:t>Life of the Grant/Project</a:t>
          </a:r>
          <a:endParaRPr lang="en-US" dirty="0"/>
        </a:p>
      </dgm:t>
    </dgm:pt>
    <dgm:pt modelId="{DD63FEB5-761F-B249-B1C8-9D3401A84738}" type="parTrans" cxnId="{F1446E7E-7181-F042-B782-4AFD8F93DB6E}">
      <dgm:prSet/>
      <dgm:spPr/>
      <dgm:t>
        <a:bodyPr/>
        <a:lstStyle/>
        <a:p>
          <a:endParaRPr lang="en-US"/>
        </a:p>
      </dgm:t>
    </dgm:pt>
    <dgm:pt modelId="{D94DECA5-BB2F-6A40-8A09-09BD4B99BD92}" type="sibTrans" cxnId="{F1446E7E-7181-F042-B782-4AFD8F93DB6E}">
      <dgm:prSet/>
      <dgm:spPr/>
      <dgm:t>
        <a:bodyPr/>
        <a:lstStyle/>
        <a:p>
          <a:endParaRPr lang="en-US"/>
        </a:p>
      </dgm:t>
    </dgm:pt>
    <dgm:pt modelId="{8099B40A-5BB1-C44F-8E5E-2C0F1DD243B9}">
      <dgm:prSet phldrT="[Text]"/>
      <dgm:spPr/>
      <dgm:t>
        <a:bodyPr/>
        <a:lstStyle/>
        <a:p>
          <a:r>
            <a:rPr lang="en-US" dirty="0" smtClean="0"/>
            <a:t>Project Ordinance</a:t>
          </a:r>
          <a:endParaRPr lang="en-US" dirty="0"/>
        </a:p>
      </dgm:t>
    </dgm:pt>
    <dgm:pt modelId="{F54C4A9D-0270-634B-AFA6-DB17A6A54E4A}" type="parTrans" cxnId="{175B0B74-49F9-5849-887F-44F8E016C8B7}">
      <dgm:prSet/>
      <dgm:spPr/>
      <dgm:t>
        <a:bodyPr/>
        <a:lstStyle/>
        <a:p>
          <a:endParaRPr lang="en-US"/>
        </a:p>
      </dgm:t>
    </dgm:pt>
    <dgm:pt modelId="{1F13EDD6-EEEC-9442-9522-A60191E920A0}" type="sibTrans" cxnId="{175B0B74-49F9-5849-887F-44F8E016C8B7}">
      <dgm:prSet/>
      <dgm:spPr/>
      <dgm:t>
        <a:bodyPr/>
        <a:lstStyle/>
        <a:p>
          <a:endParaRPr lang="en-US"/>
        </a:p>
      </dgm:t>
    </dgm:pt>
    <dgm:pt modelId="{261B379F-25D5-364D-9B03-9B734DA16B8E}">
      <dgm:prSet phldrT="[Text]"/>
      <dgm:spPr/>
      <dgm:t>
        <a:bodyPr/>
        <a:lstStyle/>
        <a:p>
          <a:r>
            <a:rPr lang="en-US" dirty="0" smtClean="0"/>
            <a:t>Life of the Project</a:t>
          </a:r>
          <a:endParaRPr lang="en-US" dirty="0"/>
        </a:p>
      </dgm:t>
    </dgm:pt>
    <dgm:pt modelId="{54D681C6-729A-A644-B646-0276858CBB38}" type="parTrans" cxnId="{D200EB23-E5D2-0C43-87AD-1687E330F9E7}">
      <dgm:prSet/>
      <dgm:spPr/>
      <dgm:t>
        <a:bodyPr/>
        <a:lstStyle/>
        <a:p>
          <a:endParaRPr lang="en-US"/>
        </a:p>
      </dgm:t>
    </dgm:pt>
    <dgm:pt modelId="{4ADB6B5C-68CD-614A-BBE0-8F610E285BFD}" type="sibTrans" cxnId="{D200EB23-E5D2-0C43-87AD-1687E330F9E7}">
      <dgm:prSet/>
      <dgm:spPr/>
      <dgm:t>
        <a:bodyPr/>
        <a:lstStyle/>
        <a:p>
          <a:endParaRPr lang="en-US"/>
        </a:p>
      </dgm:t>
    </dgm:pt>
    <dgm:pt modelId="{FFFF617C-C8A8-144D-9A45-D5574113C8F5}">
      <dgm:prSet phldrT="[Text]"/>
      <dgm:spPr/>
      <dgm:t>
        <a:bodyPr/>
        <a:lstStyle/>
        <a:p>
          <a:r>
            <a:rPr lang="en-US" dirty="0" smtClean="0"/>
            <a:t>Capital Projects Only</a:t>
          </a:r>
          <a:endParaRPr lang="en-US" dirty="0"/>
        </a:p>
      </dgm:t>
    </dgm:pt>
    <dgm:pt modelId="{7BE6E924-A8E6-6240-A395-B96458B21FA9}" type="parTrans" cxnId="{72C2D2D9-3B8A-1E49-B923-6B2BD4E417C0}">
      <dgm:prSet/>
      <dgm:spPr/>
      <dgm:t>
        <a:bodyPr/>
        <a:lstStyle/>
        <a:p>
          <a:endParaRPr lang="en-US"/>
        </a:p>
      </dgm:t>
    </dgm:pt>
    <dgm:pt modelId="{D4872D80-EC12-0043-A455-2535D227B477}" type="sibTrans" cxnId="{72C2D2D9-3B8A-1E49-B923-6B2BD4E417C0}">
      <dgm:prSet/>
      <dgm:spPr/>
      <dgm:t>
        <a:bodyPr/>
        <a:lstStyle/>
        <a:p>
          <a:endParaRPr lang="en-US"/>
        </a:p>
      </dgm:t>
    </dgm:pt>
    <dgm:pt modelId="{7B8A4077-B6C7-3C4B-B06C-01CFAE85E681}">
      <dgm:prSet phldrT="[Text]"/>
      <dgm:spPr/>
      <dgm:t>
        <a:bodyPr/>
        <a:lstStyle/>
        <a:p>
          <a:r>
            <a:rPr lang="en-US" dirty="0" smtClean="0"/>
            <a:t>Projects Funded at Least in Part with Grant $ Only</a:t>
          </a:r>
          <a:endParaRPr lang="en-US" dirty="0"/>
        </a:p>
      </dgm:t>
    </dgm:pt>
    <dgm:pt modelId="{906A9717-ACDD-DA4C-B8E0-318171C8AF72}" type="parTrans" cxnId="{1F79F7D0-4FB7-9E47-B041-06312E6A81BB}">
      <dgm:prSet/>
      <dgm:spPr/>
      <dgm:t>
        <a:bodyPr/>
        <a:lstStyle/>
        <a:p>
          <a:endParaRPr lang="en-US"/>
        </a:p>
      </dgm:t>
    </dgm:pt>
    <dgm:pt modelId="{87B3F3A2-D8CA-8B44-854C-243E167BA675}" type="sibTrans" cxnId="{1F79F7D0-4FB7-9E47-B041-06312E6A81BB}">
      <dgm:prSet/>
      <dgm:spPr/>
      <dgm:t>
        <a:bodyPr/>
        <a:lstStyle/>
        <a:p>
          <a:endParaRPr lang="en-US"/>
        </a:p>
      </dgm:t>
    </dgm:pt>
    <dgm:pt modelId="{986DB8D0-7C9E-2B4D-9217-A72D578A43BF}">
      <dgm:prSet phldrT="[Text]"/>
      <dgm:spPr/>
      <dgm:t>
        <a:bodyPr/>
        <a:lstStyle/>
        <a:p>
          <a:r>
            <a:rPr lang="en-US" dirty="0" smtClean="0"/>
            <a:t>Operating and Capital Expenses</a:t>
          </a:r>
          <a:endParaRPr lang="en-US" dirty="0"/>
        </a:p>
      </dgm:t>
    </dgm:pt>
    <dgm:pt modelId="{C171EE30-3A53-A644-9244-C8CA53F2F80F}" type="parTrans" cxnId="{7E160542-C303-624E-95DF-D519B1EF98E7}">
      <dgm:prSet/>
      <dgm:spPr/>
      <dgm:t>
        <a:bodyPr/>
        <a:lstStyle/>
        <a:p>
          <a:endParaRPr lang="en-US"/>
        </a:p>
      </dgm:t>
    </dgm:pt>
    <dgm:pt modelId="{C8F30E3F-4358-1044-B196-A9661ADE217B}" type="sibTrans" cxnId="{7E160542-C303-624E-95DF-D519B1EF98E7}">
      <dgm:prSet/>
      <dgm:spPr/>
      <dgm:t>
        <a:bodyPr/>
        <a:lstStyle/>
        <a:p>
          <a:endParaRPr lang="en-US"/>
        </a:p>
      </dgm:t>
    </dgm:pt>
    <dgm:pt modelId="{A73B3793-7E07-684C-AE5D-A9A5ADC6DEC1}">
      <dgm:prSet phldrT="[Text]"/>
      <dgm:spPr/>
      <dgm:t>
        <a:bodyPr/>
        <a:lstStyle/>
        <a:p>
          <a:r>
            <a:rPr lang="en-US" dirty="0" smtClean="0"/>
            <a:t>Capital Expenses</a:t>
          </a:r>
          <a:endParaRPr lang="en-US" dirty="0"/>
        </a:p>
      </dgm:t>
    </dgm:pt>
    <dgm:pt modelId="{318E4AE3-D9E2-054B-91D6-7FE0FDB36553}" type="parTrans" cxnId="{64B7D250-03C0-C145-8628-AEA7B5A1C3D6}">
      <dgm:prSet/>
      <dgm:spPr/>
      <dgm:t>
        <a:bodyPr/>
        <a:lstStyle/>
        <a:p>
          <a:endParaRPr lang="en-US"/>
        </a:p>
      </dgm:t>
    </dgm:pt>
    <dgm:pt modelId="{74979C74-7BAE-6D44-A0DD-CAD4BA20E148}" type="sibTrans" cxnId="{64B7D250-03C0-C145-8628-AEA7B5A1C3D6}">
      <dgm:prSet/>
      <dgm:spPr/>
      <dgm:t>
        <a:bodyPr/>
        <a:lstStyle/>
        <a:p>
          <a:endParaRPr lang="en-US"/>
        </a:p>
      </dgm:t>
    </dgm:pt>
    <dgm:pt modelId="{E0A02226-314C-B84E-A3CF-8677BC015359}">
      <dgm:prSet phldrT="[Text]"/>
      <dgm:spPr/>
      <dgm:t>
        <a:bodyPr/>
        <a:lstStyle/>
        <a:p>
          <a:r>
            <a:rPr lang="en-US" dirty="0" smtClean="0"/>
            <a:t>Appropriations by Department, Function, or Project</a:t>
          </a:r>
          <a:endParaRPr lang="en-US" dirty="0"/>
        </a:p>
      </dgm:t>
    </dgm:pt>
    <dgm:pt modelId="{269E6276-71F1-414A-897A-233B289A3760}" type="parTrans" cxnId="{703D0FD4-44BE-8949-ABC2-E810C7EAB6AC}">
      <dgm:prSet/>
      <dgm:spPr/>
      <dgm:t>
        <a:bodyPr/>
        <a:lstStyle/>
        <a:p>
          <a:endParaRPr lang="en-US"/>
        </a:p>
      </dgm:t>
    </dgm:pt>
    <dgm:pt modelId="{71989FF8-37D3-6E4E-B762-487A164CB70C}" type="sibTrans" cxnId="{703D0FD4-44BE-8949-ABC2-E810C7EAB6AC}">
      <dgm:prSet/>
      <dgm:spPr/>
      <dgm:t>
        <a:bodyPr/>
        <a:lstStyle/>
        <a:p>
          <a:endParaRPr lang="en-US"/>
        </a:p>
      </dgm:t>
    </dgm:pt>
    <dgm:pt modelId="{2B709ADA-E3A0-3749-9FD8-B783D37726CF}">
      <dgm:prSet phldrT="[Text]"/>
      <dgm:spPr/>
      <dgm:t>
        <a:bodyPr/>
        <a:lstStyle/>
        <a:p>
          <a:r>
            <a:rPr lang="en-US" dirty="0" smtClean="0"/>
            <a:t>Revenues by Major Source</a:t>
          </a:r>
          <a:endParaRPr lang="en-US" dirty="0"/>
        </a:p>
      </dgm:t>
    </dgm:pt>
    <dgm:pt modelId="{A3A3849C-8C66-A14E-9422-DB8F04FA1ABF}" type="parTrans" cxnId="{008D552D-A87A-F544-913E-B63817C7F63A}">
      <dgm:prSet/>
      <dgm:spPr/>
      <dgm:t>
        <a:bodyPr/>
        <a:lstStyle/>
        <a:p>
          <a:endParaRPr lang="en-US"/>
        </a:p>
      </dgm:t>
    </dgm:pt>
    <dgm:pt modelId="{8F3E9CA8-2BDA-B64C-AFA0-9D1F536E4D0F}" type="sibTrans" cxnId="{008D552D-A87A-F544-913E-B63817C7F63A}">
      <dgm:prSet/>
      <dgm:spPr/>
      <dgm:t>
        <a:bodyPr/>
        <a:lstStyle/>
        <a:p>
          <a:endParaRPr lang="en-US"/>
        </a:p>
      </dgm:t>
    </dgm:pt>
    <dgm:pt modelId="{C139E266-2C19-D648-A035-D58D906263A2}" type="pres">
      <dgm:prSet presAssocID="{E787901E-6F26-284D-98A6-522855A5E112}" presName="Name0" presStyleCnt="0">
        <dgm:presLayoutVars>
          <dgm:dir/>
          <dgm:animLvl val="lvl"/>
          <dgm:resizeHandles val="exact"/>
        </dgm:presLayoutVars>
      </dgm:prSet>
      <dgm:spPr/>
      <dgm:t>
        <a:bodyPr/>
        <a:lstStyle/>
        <a:p>
          <a:endParaRPr lang="en-US"/>
        </a:p>
      </dgm:t>
    </dgm:pt>
    <dgm:pt modelId="{C0DDCCAD-2F0E-6848-A916-3380695D562E}" type="pres">
      <dgm:prSet presAssocID="{69E46B15-3350-644C-83C2-82A8BCDC95B8}" presName="composite" presStyleCnt="0"/>
      <dgm:spPr/>
    </dgm:pt>
    <dgm:pt modelId="{7F697D7E-FAFD-6840-B098-BBEED05507B8}" type="pres">
      <dgm:prSet presAssocID="{69E46B15-3350-644C-83C2-82A8BCDC95B8}" presName="parTx" presStyleLbl="alignNode1" presStyleIdx="0" presStyleCnt="3">
        <dgm:presLayoutVars>
          <dgm:chMax val="0"/>
          <dgm:chPref val="0"/>
          <dgm:bulletEnabled val="1"/>
        </dgm:presLayoutVars>
      </dgm:prSet>
      <dgm:spPr/>
      <dgm:t>
        <a:bodyPr/>
        <a:lstStyle/>
        <a:p>
          <a:endParaRPr lang="en-US"/>
        </a:p>
      </dgm:t>
    </dgm:pt>
    <dgm:pt modelId="{E641FD46-FA21-1E49-94D3-C4FAF2A064F9}" type="pres">
      <dgm:prSet presAssocID="{69E46B15-3350-644C-83C2-82A8BCDC95B8}" presName="desTx" presStyleLbl="alignAccFollowNode1" presStyleIdx="0" presStyleCnt="3">
        <dgm:presLayoutVars>
          <dgm:bulletEnabled val="1"/>
        </dgm:presLayoutVars>
      </dgm:prSet>
      <dgm:spPr/>
      <dgm:t>
        <a:bodyPr/>
        <a:lstStyle/>
        <a:p>
          <a:endParaRPr lang="en-US"/>
        </a:p>
      </dgm:t>
    </dgm:pt>
    <dgm:pt modelId="{492531CA-5FBB-F646-9C99-C42CD4B0CCA6}" type="pres">
      <dgm:prSet presAssocID="{4F0BA8C4-00CC-344A-A65C-B0DFC307B916}" presName="space" presStyleCnt="0"/>
      <dgm:spPr/>
    </dgm:pt>
    <dgm:pt modelId="{43BEBB1C-C18C-9E49-87A7-79540EABC474}" type="pres">
      <dgm:prSet presAssocID="{EF35D7D3-B9EC-2C46-A4BA-B0B8C5CA0CCE}" presName="composite" presStyleCnt="0"/>
      <dgm:spPr/>
    </dgm:pt>
    <dgm:pt modelId="{A9BF6810-BF28-C34E-BB56-5E076DA00D4C}" type="pres">
      <dgm:prSet presAssocID="{EF35D7D3-B9EC-2C46-A4BA-B0B8C5CA0CCE}" presName="parTx" presStyleLbl="alignNode1" presStyleIdx="1" presStyleCnt="3">
        <dgm:presLayoutVars>
          <dgm:chMax val="0"/>
          <dgm:chPref val="0"/>
          <dgm:bulletEnabled val="1"/>
        </dgm:presLayoutVars>
      </dgm:prSet>
      <dgm:spPr/>
      <dgm:t>
        <a:bodyPr/>
        <a:lstStyle/>
        <a:p>
          <a:endParaRPr lang="en-US"/>
        </a:p>
      </dgm:t>
    </dgm:pt>
    <dgm:pt modelId="{5BBF200D-5F8D-9446-A9E1-6C46717AE570}" type="pres">
      <dgm:prSet presAssocID="{EF35D7D3-B9EC-2C46-A4BA-B0B8C5CA0CCE}" presName="desTx" presStyleLbl="alignAccFollowNode1" presStyleIdx="1" presStyleCnt="3">
        <dgm:presLayoutVars>
          <dgm:bulletEnabled val="1"/>
        </dgm:presLayoutVars>
      </dgm:prSet>
      <dgm:spPr/>
      <dgm:t>
        <a:bodyPr/>
        <a:lstStyle/>
        <a:p>
          <a:endParaRPr lang="en-US"/>
        </a:p>
      </dgm:t>
    </dgm:pt>
    <dgm:pt modelId="{07FAAE5E-510B-0746-AF3D-E4C421A0C774}" type="pres">
      <dgm:prSet presAssocID="{3BE632D6-1C96-654A-8A74-BE520F145F7B}" presName="space" presStyleCnt="0"/>
      <dgm:spPr/>
    </dgm:pt>
    <dgm:pt modelId="{C3AE2BE3-A59D-3E4F-B9BF-B860E96C71A4}" type="pres">
      <dgm:prSet presAssocID="{8099B40A-5BB1-C44F-8E5E-2C0F1DD243B9}" presName="composite" presStyleCnt="0"/>
      <dgm:spPr/>
    </dgm:pt>
    <dgm:pt modelId="{7434F39F-00D5-CB4D-9D8C-4114A946F24B}" type="pres">
      <dgm:prSet presAssocID="{8099B40A-5BB1-C44F-8E5E-2C0F1DD243B9}" presName="parTx" presStyleLbl="alignNode1" presStyleIdx="2" presStyleCnt="3">
        <dgm:presLayoutVars>
          <dgm:chMax val="0"/>
          <dgm:chPref val="0"/>
          <dgm:bulletEnabled val="1"/>
        </dgm:presLayoutVars>
      </dgm:prSet>
      <dgm:spPr/>
      <dgm:t>
        <a:bodyPr/>
        <a:lstStyle/>
        <a:p>
          <a:endParaRPr lang="en-US"/>
        </a:p>
      </dgm:t>
    </dgm:pt>
    <dgm:pt modelId="{F05C4C20-D88C-EE4B-B44F-904E6E56ABF2}" type="pres">
      <dgm:prSet presAssocID="{8099B40A-5BB1-C44F-8E5E-2C0F1DD243B9}" presName="desTx" presStyleLbl="alignAccFollowNode1" presStyleIdx="2" presStyleCnt="3">
        <dgm:presLayoutVars>
          <dgm:bulletEnabled val="1"/>
        </dgm:presLayoutVars>
      </dgm:prSet>
      <dgm:spPr/>
      <dgm:t>
        <a:bodyPr/>
        <a:lstStyle/>
        <a:p>
          <a:endParaRPr lang="en-US"/>
        </a:p>
      </dgm:t>
    </dgm:pt>
  </dgm:ptLst>
  <dgm:cxnLst>
    <dgm:cxn modelId="{703D0FD4-44BE-8949-ABC2-E810C7EAB6AC}" srcId="{69E46B15-3350-644C-83C2-82A8BCDC95B8}" destId="{E0A02226-314C-B84E-A3CF-8677BC015359}" srcOrd="2" destOrd="0" parTransId="{269E6276-71F1-414A-897A-233B289A3760}" sibTransId="{71989FF8-37D3-6E4E-B762-487A164CB70C}"/>
    <dgm:cxn modelId="{72C2D2D9-3B8A-1E49-B923-6B2BD4E417C0}" srcId="{8099B40A-5BB1-C44F-8E5E-2C0F1DD243B9}" destId="{FFFF617C-C8A8-144D-9A45-D5574113C8F5}" srcOrd="1" destOrd="0" parTransId="{7BE6E924-A8E6-6240-A395-B96458B21FA9}" sibTransId="{D4872D80-EC12-0043-A455-2535D227B477}"/>
    <dgm:cxn modelId="{008D552D-A87A-F544-913E-B63817C7F63A}" srcId="{69E46B15-3350-644C-83C2-82A8BCDC95B8}" destId="{2B709ADA-E3A0-3749-9FD8-B783D37726CF}" srcOrd="3" destOrd="0" parTransId="{A3A3849C-8C66-A14E-9422-DB8F04FA1ABF}" sibTransId="{8F3E9CA8-2BDA-B64C-AFA0-9D1F536E4D0F}"/>
    <dgm:cxn modelId="{72F0B36A-600C-8B4A-BFD4-16620FE5B328}" srcId="{69E46B15-3350-644C-83C2-82A8BCDC95B8}" destId="{7D5A63A0-527A-4342-812C-C8F9B3079A47}" srcOrd="1" destOrd="0" parTransId="{65CF60A2-6EE2-644F-8DD7-C7D97993AD24}" sibTransId="{AA9F386B-4450-C948-9736-8DF8394CC401}"/>
    <dgm:cxn modelId="{F1446E7E-7181-F042-B782-4AFD8F93DB6E}" srcId="{EF35D7D3-B9EC-2C46-A4BA-B0B8C5CA0CCE}" destId="{06478BE2-D9D6-C944-9FD1-CE6DC6A21247}" srcOrd="0" destOrd="0" parTransId="{DD63FEB5-761F-B249-B1C8-9D3401A84738}" sibTransId="{D94DECA5-BB2F-6A40-8A09-09BD4B99BD92}"/>
    <dgm:cxn modelId="{A293679A-DDB1-5B45-B66E-00A9314C09D2}" type="presOf" srcId="{E0A02226-314C-B84E-A3CF-8677BC015359}" destId="{E641FD46-FA21-1E49-94D3-C4FAF2A064F9}" srcOrd="0" destOrd="2" presId="urn:microsoft.com/office/officeart/2005/8/layout/hList1"/>
    <dgm:cxn modelId="{FDFFF809-3D70-0C4F-AC86-2B2A9A4DA1D8}" type="presOf" srcId="{FFFF617C-C8A8-144D-9A45-D5574113C8F5}" destId="{F05C4C20-D88C-EE4B-B44F-904E6E56ABF2}" srcOrd="0" destOrd="1" presId="urn:microsoft.com/office/officeart/2005/8/layout/hList1"/>
    <dgm:cxn modelId="{EA94A31E-4B67-0640-A742-699FA4C3B51D}" srcId="{E787901E-6F26-284D-98A6-522855A5E112}" destId="{EF35D7D3-B9EC-2C46-A4BA-B0B8C5CA0CCE}" srcOrd="1" destOrd="0" parTransId="{BC52FE88-479F-D545-9B52-789D8D2CAC34}" sibTransId="{3BE632D6-1C96-654A-8A74-BE520F145F7B}"/>
    <dgm:cxn modelId="{175B0B74-49F9-5849-887F-44F8E016C8B7}" srcId="{E787901E-6F26-284D-98A6-522855A5E112}" destId="{8099B40A-5BB1-C44F-8E5E-2C0F1DD243B9}" srcOrd="2" destOrd="0" parTransId="{F54C4A9D-0270-634B-AFA6-DB17A6A54E4A}" sibTransId="{1F13EDD6-EEEC-9442-9522-A60191E920A0}"/>
    <dgm:cxn modelId="{5FFF4773-69D5-A849-9B89-E9F75D6EDCF6}" type="presOf" srcId="{E787901E-6F26-284D-98A6-522855A5E112}" destId="{C139E266-2C19-D648-A035-D58D906263A2}" srcOrd="0" destOrd="0" presId="urn:microsoft.com/office/officeart/2005/8/layout/hList1"/>
    <dgm:cxn modelId="{C52045E5-6C84-CA4B-8E5B-F31213F49689}" type="presOf" srcId="{69E46B15-3350-644C-83C2-82A8BCDC95B8}" destId="{7F697D7E-FAFD-6840-B098-BBEED05507B8}" srcOrd="0" destOrd="0" presId="urn:microsoft.com/office/officeart/2005/8/layout/hList1"/>
    <dgm:cxn modelId="{9721BE0D-59DE-954B-9ADD-4763D1C18F17}" type="presOf" srcId="{A73B3793-7E07-684C-AE5D-A9A5ADC6DEC1}" destId="{F05C4C20-D88C-EE4B-B44F-904E6E56ABF2}" srcOrd="0" destOrd="2" presId="urn:microsoft.com/office/officeart/2005/8/layout/hList1"/>
    <dgm:cxn modelId="{64B7D250-03C0-C145-8628-AEA7B5A1C3D6}" srcId="{8099B40A-5BB1-C44F-8E5E-2C0F1DD243B9}" destId="{A73B3793-7E07-684C-AE5D-A9A5ADC6DEC1}" srcOrd="2" destOrd="0" parTransId="{318E4AE3-D9E2-054B-91D6-7FE0FDB36553}" sibTransId="{74979C74-7BAE-6D44-A0DD-CAD4BA20E148}"/>
    <dgm:cxn modelId="{80573D85-0FA8-9043-8906-253FAB13EB35}" type="presOf" srcId="{261B379F-25D5-364D-9B03-9B734DA16B8E}" destId="{F05C4C20-D88C-EE4B-B44F-904E6E56ABF2}" srcOrd="0" destOrd="0" presId="urn:microsoft.com/office/officeart/2005/8/layout/hList1"/>
    <dgm:cxn modelId="{0D9AC727-53DA-A44C-A6B9-149DFB1C8177}" type="presOf" srcId="{2B709ADA-E3A0-3749-9FD8-B783D37726CF}" destId="{E641FD46-FA21-1E49-94D3-C4FAF2A064F9}" srcOrd="0" destOrd="3" presId="urn:microsoft.com/office/officeart/2005/8/layout/hList1"/>
    <dgm:cxn modelId="{19AB5913-CD0E-184D-926B-5F166721688C}" type="presOf" srcId="{8099B40A-5BB1-C44F-8E5E-2C0F1DD243B9}" destId="{7434F39F-00D5-CB4D-9D8C-4114A946F24B}" srcOrd="0" destOrd="0" presId="urn:microsoft.com/office/officeart/2005/8/layout/hList1"/>
    <dgm:cxn modelId="{03884BD6-E02E-D845-AFFE-C70BE7E0115B}" type="presOf" srcId="{B7AEDD1F-ED34-464E-B05F-CB672C329943}" destId="{E641FD46-FA21-1E49-94D3-C4FAF2A064F9}" srcOrd="0" destOrd="0" presId="urn:microsoft.com/office/officeart/2005/8/layout/hList1"/>
    <dgm:cxn modelId="{0A78E938-4EE4-B14C-A822-99D37AD5CF9B}" type="presOf" srcId="{7B8A4077-B6C7-3C4B-B06C-01CFAE85E681}" destId="{5BBF200D-5F8D-9446-A9E1-6C46717AE570}" srcOrd="0" destOrd="1" presId="urn:microsoft.com/office/officeart/2005/8/layout/hList1"/>
    <dgm:cxn modelId="{D200EB23-E5D2-0C43-87AD-1687E330F9E7}" srcId="{8099B40A-5BB1-C44F-8E5E-2C0F1DD243B9}" destId="{261B379F-25D5-364D-9B03-9B734DA16B8E}" srcOrd="0" destOrd="0" parTransId="{54D681C6-729A-A644-B646-0276858CBB38}" sibTransId="{4ADB6B5C-68CD-614A-BBE0-8F610E285BFD}"/>
    <dgm:cxn modelId="{1F79F7D0-4FB7-9E47-B041-06312E6A81BB}" srcId="{EF35D7D3-B9EC-2C46-A4BA-B0B8C5CA0CCE}" destId="{7B8A4077-B6C7-3C4B-B06C-01CFAE85E681}" srcOrd="1" destOrd="0" parTransId="{906A9717-ACDD-DA4C-B8E0-318171C8AF72}" sibTransId="{87B3F3A2-D8CA-8B44-854C-243E167BA675}"/>
    <dgm:cxn modelId="{8C8D98A5-0EF3-5041-BA1C-95E1D7FF425C}" type="presOf" srcId="{06478BE2-D9D6-C944-9FD1-CE6DC6A21247}" destId="{5BBF200D-5F8D-9446-A9E1-6C46717AE570}" srcOrd="0" destOrd="0" presId="urn:microsoft.com/office/officeart/2005/8/layout/hList1"/>
    <dgm:cxn modelId="{611225D5-2B6B-3140-A191-993590EDA743}" type="presOf" srcId="{7D5A63A0-527A-4342-812C-C8F9B3079A47}" destId="{E641FD46-FA21-1E49-94D3-C4FAF2A064F9}" srcOrd="0" destOrd="1" presId="urn:microsoft.com/office/officeart/2005/8/layout/hList1"/>
    <dgm:cxn modelId="{C3851AD7-13E8-A248-A967-F0648F338DB2}" type="presOf" srcId="{EF35D7D3-B9EC-2C46-A4BA-B0B8C5CA0CCE}" destId="{A9BF6810-BF28-C34E-BB56-5E076DA00D4C}" srcOrd="0" destOrd="0" presId="urn:microsoft.com/office/officeart/2005/8/layout/hList1"/>
    <dgm:cxn modelId="{7E160542-C303-624E-95DF-D519B1EF98E7}" srcId="{EF35D7D3-B9EC-2C46-A4BA-B0B8C5CA0CCE}" destId="{986DB8D0-7C9E-2B4D-9217-A72D578A43BF}" srcOrd="2" destOrd="0" parTransId="{C171EE30-3A53-A644-9244-C8CA53F2F80F}" sibTransId="{C8F30E3F-4358-1044-B196-A9661ADE217B}"/>
    <dgm:cxn modelId="{7739BFC9-0C57-604B-93F7-36B29881F6BD}" srcId="{E787901E-6F26-284D-98A6-522855A5E112}" destId="{69E46B15-3350-644C-83C2-82A8BCDC95B8}" srcOrd="0" destOrd="0" parTransId="{4C432198-3FFD-BA49-90BC-D8BAFC7AF073}" sibTransId="{4F0BA8C4-00CC-344A-A65C-B0DFC307B916}"/>
    <dgm:cxn modelId="{531EB6AF-32F7-6A48-A66B-4B5466274130}" type="presOf" srcId="{986DB8D0-7C9E-2B4D-9217-A72D578A43BF}" destId="{5BBF200D-5F8D-9446-A9E1-6C46717AE570}" srcOrd="0" destOrd="2" presId="urn:microsoft.com/office/officeart/2005/8/layout/hList1"/>
    <dgm:cxn modelId="{71FEBC30-6D40-0442-BF05-A5E050A90EC2}" srcId="{69E46B15-3350-644C-83C2-82A8BCDC95B8}" destId="{B7AEDD1F-ED34-464E-B05F-CB672C329943}" srcOrd="0" destOrd="0" parTransId="{A52E8DC0-6382-ED44-9FA1-704EAC5FE537}" sibTransId="{46D823A6-48F8-F74B-95AD-12B5F392804C}"/>
    <dgm:cxn modelId="{F329EACC-16B3-9C4E-9E67-0ED425C13F2E}" type="presParOf" srcId="{C139E266-2C19-D648-A035-D58D906263A2}" destId="{C0DDCCAD-2F0E-6848-A916-3380695D562E}" srcOrd="0" destOrd="0" presId="urn:microsoft.com/office/officeart/2005/8/layout/hList1"/>
    <dgm:cxn modelId="{48400252-9DD7-B142-82EF-18DF9D33A5DF}" type="presParOf" srcId="{C0DDCCAD-2F0E-6848-A916-3380695D562E}" destId="{7F697D7E-FAFD-6840-B098-BBEED05507B8}" srcOrd="0" destOrd="0" presId="urn:microsoft.com/office/officeart/2005/8/layout/hList1"/>
    <dgm:cxn modelId="{2491CF63-78E9-7F4C-B9FE-541346F6ECBC}" type="presParOf" srcId="{C0DDCCAD-2F0E-6848-A916-3380695D562E}" destId="{E641FD46-FA21-1E49-94D3-C4FAF2A064F9}" srcOrd="1" destOrd="0" presId="urn:microsoft.com/office/officeart/2005/8/layout/hList1"/>
    <dgm:cxn modelId="{88E0E4A1-1630-1249-B1D4-9E01403F7E1F}" type="presParOf" srcId="{C139E266-2C19-D648-A035-D58D906263A2}" destId="{492531CA-5FBB-F646-9C99-C42CD4B0CCA6}" srcOrd="1" destOrd="0" presId="urn:microsoft.com/office/officeart/2005/8/layout/hList1"/>
    <dgm:cxn modelId="{5E6B6453-F16D-E247-AF48-9AFBC5B5618F}" type="presParOf" srcId="{C139E266-2C19-D648-A035-D58D906263A2}" destId="{43BEBB1C-C18C-9E49-87A7-79540EABC474}" srcOrd="2" destOrd="0" presId="urn:microsoft.com/office/officeart/2005/8/layout/hList1"/>
    <dgm:cxn modelId="{E94A6A09-B54B-CF44-A3F5-BE8039C6280A}" type="presParOf" srcId="{43BEBB1C-C18C-9E49-87A7-79540EABC474}" destId="{A9BF6810-BF28-C34E-BB56-5E076DA00D4C}" srcOrd="0" destOrd="0" presId="urn:microsoft.com/office/officeart/2005/8/layout/hList1"/>
    <dgm:cxn modelId="{A1EA127B-0ACF-DC4D-BFD8-0E8234616493}" type="presParOf" srcId="{43BEBB1C-C18C-9E49-87A7-79540EABC474}" destId="{5BBF200D-5F8D-9446-A9E1-6C46717AE570}" srcOrd="1" destOrd="0" presId="urn:microsoft.com/office/officeart/2005/8/layout/hList1"/>
    <dgm:cxn modelId="{60C87818-9F35-A841-BA3E-188E5C50684A}" type="presParOf" srcId="{C139E266-2C19-D648-A035-D58D906263A2}" destId="{07FAAE5E-510B-0746-AF3D-E4C421A0C774}" srcOrd="3" destOrd="0" presId="urn:microsoft.com/office/officeart/2005/8/layout/hList1"/>
    <dgm:cxn modelId="{E580A106-B1AD-8644-8893-8A5A7CFCBDE1}" type="presParOf" srcId="{C139E266-2C19-D648-A035-D58D906263A2}" destId="{C3AE2BE3-A59D-3E4F-B9BF-B860E96C71A4}" srcOrd="4" destOrd="0" presId="urn:microsoft.com/office/officeart/2005/8/layout/hList1"/>
    <dgm:cxn modelId="{E3F8C37F-58C8-B045-9DD7-C9DEE25241DB}" type="presParOf" srcId="{C3AE2BE3-A59D-3E4F-B9BF-B860E96C71A4}" destId="{7434F39F-00D5-CB4D-9D8C-4114A946F24B}" srcOrd="0" destOrd="0" presId="urn:microsoft.com/office/officeart/2005/8/layout/hList1"/>
    <dgm:cxn modelId="{CCEF9BC2-E0B7-384E-A1A8-01ADA15E781C}" type="presParOf" srcId="{C3AE2BE3-A59D-3E4F-B9BF-B860E96C71A4}" destId="{F05C4C20-D88C-EE4B-B44F-904E6E56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26AA01-096F-5847-A7C6-9D34CDF4946D}" type="doc">
      <dgm:prSet loTypeId="urn:microsoft.com/office/officeart/2005/8/layout/process4" loCatId="" qsTypeId="urn:microsoft.com/office/officeart/2005/8/quickstyle/simple5" qsCatId="simple" csTypeId="urn:microsoft.com/office/officeart/2005/8/colors/accent0_2" csCatId="mainScheme" phldr="1"/>
      <dgm:spPr/>
      <dgm:t>
        <a:bodyPr/>
        <a:lstStyle/>
        <a:p>
          <a:endParaRPr lang="en-US"/>
        </a:p>
      </dgm:t>
    </dgm:pt>
    <dgm:pt modelId="{85A87635-94F5-E44C-BF85-4AD65D66393B}">
      <dgm:prSet phldrT="[Text]"/>
      <dgm:spPr/>
      <dgm:t>
        <a:bodyPr/>
        <a:lstStyle/>
        <a:p>
          <a:r>
            <a:rPr lang="en-US" dirty="0" smtClean="0"/>
            <a:t>Adopt ordinance at any time during year</a:t>
          </a:r>
          <a:endParaRPr lang="en-US" dirty="0"/>
        </a:p>
      </dgm:t>
    </dgm:pt>
    <dgm:pt modelId="{8740B770-4483-B341-9A01-4D4BD1AADBA5}" type="parTrans" cxnId="{FDCD6CCE-79FD-C946-AEE9-CD27DC1C2F7E}">
      <dgm:prSet/>
      <dgm:spPr/>
      <dgm:t>
        <a:bodyPr/>
        <a:lstStyle/>
        <a:p>
          <a:endParaRPr lang="en-US"/>
        </a:p>
      </dgm:t>
    </dgm:pt>
    <dgm:pt modelId="{1D289C3C-B9A0-224A-A91F-3F5129C79CC0}" type="sibTrans" cxnId="{FDCD6CCE-79FD-C946-AEE9-CD27DC1C2F7E}">
      <dgm:prSet/>
      <dgm:spPr/>
      <dgm:t>
        <a:bodyPr/>
        <a:lstStyle/>
        <a:p>
          <a:endParaRPr lang="en-US"/>
        </a:p>
      </dgm:t>
    </dgm:pt>
    <dgm:pt modelId="{179EBF98-6708-CA43-8BE3-1447C53336CC}">
      <dgm:prSet phldrT="[Text]"/>
      <dgm:spPr/>
      <dgm:t>
        <a:bodyPr/>
        <a:lstStyle/>
        <a:p>
          <a:r>
            <a:rPr lang="en-US" dirty="0" smtClean="0"/>
            <a:t>Enter in Board Minutes</a:t>
          </a:r>
          <a:endParaRPr lang="en-US" dirty="0"/>
        </a:p>
      </dgm:t>
    </dgm:pt>
    <dgm:pt modelId="{EE4D0909-57FF-E942-98A9-09920F3E5E65}" type="parTrans" cxnId="{57319F03-E15C-BE48-AB29-ECBA93A91EF1}">
      <dgm:prSet/>
      <dgm:spPr/>
      <dgm:t>
        <a:bodyPr/>
        <a:lstStyle/>
        <a:p>
          <a:endParaRPr lang="en-US"/>
        </a:p>
      </dgm:t>
    </dgm:pt>
    <dgm:pt modelId="{A39B95EF-8E43-5A44-8125-3618EDFD20DD}" type="sibTrans" cxnId="{57319F03-E15C-BE48-AB29-ECBA93A91EF1}">
      <dgm:prSet/>
      <dgm:spPr/>
      <dgm:t>
        <a:bodyPr/>
        <a:lstStyle/>
        <a:p>
          <a:endParaRPr lang="en-US"/>
        </a:p>
      </dgm:t>
    </dgm:pt>
    <dgm:pt modelId="{885DF43C-B6D0-DE48-8A79-26243A7A8391}">
      <dgm:prSet phldrT="[Text]"/>
      <dgm:spPr/>
      <dgm:t>
        <a:bodyPr/>
        <a:lstStyle/>
        <a:p>
          <a:r>
            <a:rPr lang="en-US" dirty="0" smtClean="0"/>
            <a:t>Files Copies with Finance Officer, Clerk, Budget Officer (within 5 days)</a:t>
          </a:r>
          <a:endParaRPr lang="en-US" dirty="0"/>
        </a:p>
      </dgm:t>
    </dgm:pt>
    <dgm:pt modelId="{2989B0F4-55FE-984E-87CC-0F0B5983616B}" type="parTrans" cxnId="{A4B86BC1-3364-604B-B3D2-1A4AD842B725}">
      <dgm:prSet/>
      <dgm:spPr/>
      <dgm:t>
        <a:bodyPr/>
        <a:lstStyle/>
        <a:p>
          <a:endParaRPr lang="en-US"/>
        </a:p>
      </dgm:t>
    </dgm:pt>
    <dgm:pt modelId="{8BB6AC1A-AA4F-894A-BBBA-D896CC899749}" type="sibTrans" cxnId="{A4B86BC1-3364-604B-B3D2-1A4AD842B725}">
      <dgm:prSet/>
      <dgm:spPr/>
      <dgm:t>
        <a:bodyPr/>
        <a:lstStyle/>
        <a:p>
          <a:endParaRPr lang="en-US"/>
        </a:p>
      </dgm:t>
    </dgm:pt>
    <dgm:pt modelId="{474EB337-3075-3B4E-8EEA-9208C3D456E2}">
      <dgm:prSet phldrT="[Text]"/>
      <dgm:spPr/>
      <dgm:t>
        <a:bodyPr/>
        <a:lstStyle/>
        <a:p>
          <a:r>
            <a:rPr lang="en-US" dirty="0" smtClean="0"/>
            <a:t>Include updates in annual budget ordinances</a:t>
          </a:r>
          <a:endParaRPr lang="en-US" dirty="0"/>
        </a:p>
      </dgm:t>
    </dgm:pt>
    <dgm:pt modelId="{1C1B773C-9363-014C-A072-FF47B8939CB2}" type="parTrans" cxnId="{2387BD4C-AF9C-704D-963D-B28C70E71CBB}">
      <dgm:prSet/>
      <dgm:spPr/>
    </dgm:pt>
    <dgm:pt modelId="{696B295E-BEE4-3746-BED1-8FD19FBF28A8}" type="sibTrans" cxnId="{2387BD4C-AF9C-704D-963D-B28C70E71CBB}">
      <dgm:prSet/>
      <dgm:spPr/>
    </dgm:pt>
    <dgm:pt modelId="{C3DDD07F-0787-B045-AB96-9E61F3E0CADB}" type="pres">
      <dgm:prSet presAssocID="{EF26AA01-096F-5847-A7C6-9D34CDF4946D}" presName="Name0" presStyleCnt="0">
        <dgm:presLayoutVars>
          <dgm:dir/>
          <dgm:animLvl val="lvl"/>
          <dgm:resizeHandles val="exact"/>
        </dgm:presLayoutVars>
      </dgm:prSet>
      <dgm:spPr/>
      <dgm:t>
        <a:bodyPr/>
        <a:lstStyle/>
        <a:p>
          <a:endParaRPr lang="en-US"/>
        </a:p>
      </dgm:t>
    </dgm:pt>
    <dgm:pt modelId="{C164643F-2B7B-3841-B632-F59DA14BCD3C}" type="pres">
      <dgm:prSet presAssocID="{474EB337-3075-3B4E-8EEA-9208C3D456E2}" presName="boxAndChildren" presStyleCnt="0"/>
      <dgm:spPr/>
    </dgm:pt>
    <dgm:pt modelId="{624E9C1F-139C-DF43-8BC9-A1BAEC625ECF}" type="pres">
      <dgm:prSet presAssocID="{474EB337-3075-3B4E-8EEA-9208C3D456E2}" presName="parentTextBox" presStyleLbl="node1" presStyleIdx="0" presStyleCnt="4"/>
      <dgm:spPr/>
      <dgm:t>
        <a:bodyPr/>
        <a:lstStyle/>
        <a:p>
          <a:endParaRPr lang="en-US"/>
        </a:p>
      </dgm:t>
    </dgm:pt>
    <dgm:pt modelId="{3A8CCB51-C31A-9D4B-BC96-4818E96D9EC1}" type="pres">
      <dgm:prSet presAssocID="{8BB6AC1A-AA4F-894A-BBBA-D896CC899749}" presName="sp" presStyleCnt="0"/>
      <dgm:spPr/>
    </dgm:pt>
    <dgm:pt modelId="{FDFC927D-3340-9E49-A18C-90210FF0B8AE}" type="pres">
      <dgm:prSet presAssocID="{885DF43C-B6D0-DE48-8A79-26243A7A8391}" presName="arrowAndChildren" presStyleCnt="0"/>
      <dgm:spPr/>
    </dgm:pt>
    <dgm:pt modelId="{0E5820D6-7A60-F74D-9D95-2D7FE4BF8152}" type="pres">
      <dgm:prSet presAssocID="{885DF43C-B6D0-DE48-8A79-26243A7A8391}" presName="parentTextArrow" presStyleLbl="node1" presStyleIdx="1" presStyleCnt="4"/>
      <dgm:spPr/>
      <dgm:t>
        <a:bodyPr/>
        <a:lstStyle/>
        <a:p>
          <a:endParaRPr lang="en-US"/>
        </a:p>
      </dgm:t>
    </dgm:pt>
    <dgm:pt modelId="{625CE064-AF80-3E44-B82B-15CFE29A8086}" type="pres">
      <dgm:prSet presAssocID="{A39B95EF-8E43-5A44-8125-3618EDFD20DD}" presName="sp" presStyleCnt="0"/>
      <dgm:spPr/>
    </dgm:pt>
    <dgm:pt modelId="{806A4B75-D4CB-5C42-A513-F91B4170620B}" type="pres">
      <dgm:prSet presAssocID="{179EBF98-6708-CA43-8BE3-1447C53336CC}" presName="arrowAndChildren" presStyleCnt="0"/>
      <dgm:spPr/>
    </dgm:pt>
    <dgm:pt modelId="{DCF2B349-ED89-E34B-AAD9-8D9A1F3F5675}" type="pres">
      <dgm:prSet presAssocID="{179EBF98-6708-CA43-8BE3-1447C53336CC}" presName="parentTextArrow" presStyleLbl="node1" presStyleIdx="2" presStyleCnt="4"/>
      <dgm:spPr/>
      <dgm:t>
        <a:bodyPr/>
        <a:lstStyle/>
        <a:p>
          <a:endParaRPr lang="en-US"/>
        </a:p>
      </dgm:t>
    </dgm:pt>
    <dgm:pt modelId="{F57CE9AF-0296-7648-8865-F507D7799ED9}" type="pres">
      <dgm:prSet presAssocID="{1D289C3C-B9A0-224A-A91F-3F5129C79CC0}" presName="sp" presStyleCnt="0"/>
      <dgm:spPr/>
    </dgm:pt>
    <dgm:pt modelId="{0C73F1B2-3817-314B-ABD9-7F9FA1B11BFC}" type="pres">
      <dgm:prSet presAssocID="{85A87635-94F5-E44C-BF85-4AD65D66393B}" presName="arrowAndChildren" presStyleCnt="0"/>
      <dgm:spPr/>
    </dgm:pt>
    <dgm:pt modelId="{156403C8-47EB-944B-91C9-C2999308A722}" type="pres">
      <dgm:prSet presAssocID="{85A87635-94F5-E44C-BF85-4AD65D66393B}" presName="parentTextArrow" presStyleLbl="node1" presStyleIdx="3" presStyleCnt="4"/>
      <dgm:spPr/>
      <dgm:t>
        <a:bodyPr/>
        <a:lstStyle/>
        <a:p>
          <a:endParaRPr lang="en-US"/>
        </a:p>
      </dgm:t>
    </dgm:pt>
  </dgm:ptLst>
  <dgm:cxnLst>
    <dgm:cxn modelId="{32AC5CF0-FB3B-0C49-9998-98091B07E056}" type="presOf" srcId="{85A87635-94F5-E44C-BF85-4AD65D66393B}" destId="{156403C8-47EB-944B-91C9-C2999308A722}" srcOrd="0" destOrd="0" presId="urn:microsoft.com/office/officeart/2005/8/layout/process4"/>
    <dgm:cxn modelId="{2387BD4C-AF9C-704D-963D-B28C70E71CBB}" srcId="{EF26AA01-096F-5847-A7C6-9D34CDF4946D}" destId="{474EB337-3075-3B4E-8EEA-9208C3D456E2}" srcOrd="3" destOrd="0" parTransId="{1C1B773C-9363-014C-A072-FF47B8939CB2}" sibTransId="{696B295E-BEE4-3746-BED1-8FD19FBF28A8}"/>
    <dgm:cxn modelId="{57319F03-E15C-BE48-AB29-ECBA93A91EF1}" srcId="{EF26AA01-096F-5847-A7C6-9D34CDF4946D}" destId="{179EBF98-6708-CA43-8BE3-1447C53336CC}" srcOrd="1" destOrd="0" parTransId="{EE4D0909-57FF-E942-98A9-09920F3E5E65}" sibTransId="{A39B95EF-8E43-5A44-8125-3618EDFD20DD}"/>
    <dgm:cxn modelId="{A4B86BC1-3364-604B-B3D2-1A4AD842B725}" srcId="{EF26AA01-096F-5847-A7C6-9D34CDF4946D}" destId="{885DF43C-B6D0-DE48-8A79-26243A7A8391}" srcOrd="2" destOrd="0" parTransId="{2989B0F4-55FE-984E-87CC-0F0B5983616B}" sibTransId="{8BB6AC1A-AA4F-894A-BBBA-D896CC899749}"/>
    <dgm:cxn modelId="{3D6021C8-990B-5542-B451-5F048884FB44}" type="presOf" srcId="{885DF43C-B6D0-DE48-8A79-26243A7A8391}" destId="{0E5820D6-7A60-F74D-9D95-2D7FE4BF8152}" srcOrd="0" destOrd="0" presId="urn:microsoft.com/office/officeart/2005/8/layout/process4"/>
    <dgm:cxn modelId="{81912E11-A0DD-1046-A7D0-45F1ECEB2BC8}" type="presOf" srcId="{474EB337-3075-3B4E-8EEA-9208C3D456E2}" destId="{624E9C1F-139C-DF43-8BC9-A1BAEC625ECF}" srcOrd="0" destOrd="0" presId="urn:microsoft.com/office/officeart/2005/8/layout/process4"/>
    <dgm:cxn modelId="{FDCD6CCE-79FD-C946-AEE9-CD27DC1C2F7E}" srcId="{EF26AA01-096F-5847-A7C6-9D34CDF4946D}" destId="{85A87635-94F5-E44C-BF85-4AD65D66393B}" srcOrd="0" destOrd="0" parTransId="{8740B770-4483-B341-9A01-4D4BD1AADBA5}" sibTransId="{1D289C3C-B9A0-224A-A91F-3F5129C79CC0}"/>
    <dgm:cxn modelId="{A959B8C2-DBD9-2F41-922D-EB007D1BB735}" type="presOf" srcId="{EF26AA01-096F-5847-A7C6-9D34CDF4946D}" destId="{C3DDD07F-0787-B045-AB96-9E61F3E0CADB}" srcOrd="0" destOrd="0" presId="urn:microsoft.com/office/officeart/2005/8/layout/process4"/>
    <dgm:cxn modelId="{9DB652D8-1E07-2549-A0AE-598B9AE1C0BD}" type="presOf" srcId="{179EBF98-6708-CA43-8BE3-1447C53336CC}" destId="{DCF2B349-ED89-E34B-AAD9-8D9A1F3F5675}" srcOrd="0" destOrd="0" presId="urn:microsoft.com/office/officeart/2005/8/layout/process4"/>
    <dgm:cxn modelId="{8BA47150-9C1D-8E4D-8665-8D73995DA383}" type="presParOf" srcId="{C3DDD07F-0787-B045-AB96-9E61F3E0CADB}" destId="{C164643F-2B7B-3841-B632-F59DA14BCD3C}" srcOrd="0" destOrd="0" presId="urn:microsoft.com/office/officeart/2005/8/layout/process4"/>
    <dgm:cxn modelId="{39C48618-EC96-E047-A123-0A5EC912792E}" type="presParOf" srcId="{C164643F-2B7B-3841-B632-F59DA14BCD3C}" destId="{624E9C1F-139C-DF43-8BC9-A1BAEC625ECF}" srcOrd="0" destOrd="0" presId="urn:microsoft.com/office/officeart/2005/8/layout/process4"/>
    <dgm:cxn modelId="{85D9016B-86A7-EF49-903A-00436C293610}" type="presParOf" srcId="{C3DDD07F-0787-B045-AB96-9E61F3E0CADB}" destId="{3A8CCB51-C31A-9D4B-BC96-4818E96D9EC1}" srcOrd="1" destOrd="0" presId="urn:microsoft.com/office/officeart/2005/8/layout/process4"/>
    <dgm:cxn modelId="{3D28CA2C-CEE0-884D-A201-6A0D49E3DE59}" type="presParOf" srcId="{C3DDD07F-0787-B045-AB96-9E61F3E0CADB}" destId="{FDFC927D-3340-9E49-A18C-90210FF0B8AE}" srcOrd="2" destOrd="0" presId="urn:microsoft.com/office/officeart/2005/8/layout/process4"/>
    <dgm:cxn modelId="{A2B1AFC8-ABA2-5D4B-B087-1D0DE7A735D1}" type="presParOf" srcId="{FDFC927D-3340-9E49-A18C-90210FF0B8AE}" destId="{0E5820D6-7A60-F74D-9D95-2D7FE4BF8152}" srcOrd="0" destOrd="0" presId="urn:microsoft.com/office/officeart/2005/8/layout/process4"/>
    <dgm:cxn modelId="{4102B87E-5FFA-B54B-A85A-8DC9AF446003}" type="presParOf" srcId="{C3DDD07F-0787-B045-AB96-9E61F3E0CADB}" destId="{625CE064-AF80-3E44-B82B-15CFE29A8086}" srcOrd="3" destOrd="0" presId="urn:microsoft.com/office/officeart/2005/8/layout/process4"/>
    <dgm:cxn modelId="{A4045C03-3714-3F42-92FE-01284E51425D}" type="presParOf" srcId="{C3DDD07F-0787-B045-AB96-9E61F3E0CADB}" destId="{806A4B75-D4CB-5C42-A513-F91B4170620B}" srcOrd="4" destOrd="0" presId="urn:microsoft.com/office/officeart/2005/8/layout/process4"/>
    <dgm:cxn modelId="{1AACE2DD-4397-CF44-A69A-AD0913635BC6}" type="presParOf" srcId="{806A4B75-D4CB-5C42-A513-F91B4170620B}" destId="{DCF2B349-ED89-E34B-AAD9-8D9A1F3F5675}" srcOrd="0" destOrd="0" presId="urn:microsoft.com/office/officeart/2005/8/layout/process4"/>
    <dgm:cxn modelId="{3C0554EC-41ED-6140-BAD9-51D5FA62DE37}" type="presParOf" srcId="{C3DDD07F-0787-B045-AB96-9E61F3E0CADB}" destId="{F57CE9AF-0296-7648-8865-F507D7799ED9}" srcOrd="5" destOrd="0" presId="urn:microsoft.com/office/officeart/2005/8/layout/process4"/>
    <dgm:cxn modelId="{25716F1B-4A11-114B-AFA3-772896077A2E}" type="presParOf" srcId="{C3DDD07F-0787-B045-AB96-9E61F3E0CADB}" destId="{0C73F1B2-3817-314B-ABD9-7F9FA1B11BFC}" srcOrd="6" destOrd="0" presId="urn:microsoft.com/office/officeart/2005/8/layout/process4"/>
    <dgm:cxn modelId="{05922F49-7391-4B4E-8FC9-014B01C6E7D5}" type="presParOf" srcId="{0C73F1B2-3817-314B-ABD9-7F9FA1B11BFC}" destId="{156403C8-47EB-944B-91C9-C2999308A72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B06E8-44C0-3A49-8E74-815CA99B9E21}">
      <dsp:nvSpPr>
        <dsp:cNvPr id="0" name=""/>
        <dsp:cNvSpPr/>
      </dsp:nvSpPr>
      <dsp:spPr>
        <a:xfrm>
          <a:off x="824833" y="0"/>
          <a:ext cx="7708342" cy="483554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ACFEB-984D-3043-BED3-AEA062276CC5}">
      <dsp:nvSpPr>
        <dsp:cNvPr id="0" name=""/>
        <dsp:cNvSpPr/>
      </dsp:nvSpPr>
      <dsp:spPr>
        <a:xfrm>
          <a:off x="2005" y="1051430"/>
          <a:ext cx="2620492" cy="273267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Budgeting</a:t>
          </a:r>
          <a:endParaRPr lang="en-US" sz="3600" kern="1200" dirty="0"/>
        </a:p>
      </dsp:txBody>
      <dsp:txXfrm>
        <a:off x="129927" y="1179352"/>
        <a:ext cx="2364648" cy="2476835"/>
      </dsp:txXfrm>
    </dsp:sp>
    <dsp:sp modelId="{C788517B-E82E-774B-9E0A-C4BD31B765BB}">
      <dsp:nvSpPr>
        <dsp:cNvPr id="0" name=""/>
        <dsp:cNvSpPr/>
      </dsp:nvSpPr>
      <dsp:spPr>
        <a:xfrm>
          <a:off x="2699213" y="1450662"/>
          <a:ext cx="1534317" cy="1934216"/>
        </a:xfrm>
        <a:prstGeom prst="roundRect">
          <a:avLst/>
        </a:prstGeom>
        <a:solidFill>
          <a:schemeClr val="accent5">
            <a:hueOff val="-1838336"/>
            <a:satOff val="-2557"/>
            <a:lumOff val="-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Cash Management &amp; Investments</a:t>
          </a:r>
          <a:endParaRPr lang="en-US" sz="1800" kern="1200" dirty="0"/>
        </a:p>
      </dsp:txBody>
      <dsp:txXfrm>
        <a:off x="2774112" y="1525561"/>
        <a:ext cx="1384519" cy="1784418"/>
      </dsp:txXfrm>
    </dsp:sp>
    <dsp:sp modelId="{55501F99-529D-AD46-B50D-7AF20796BAC4}">
      <dsp:nvSpPr>
        <dsp:cNvPr id="0" name=""/>
        <dsp:cNvSpPr/>
      </dsp:nvSpPr>
      <dsp:spPr>
        <a:xfrm>
          <a:off x="4310247" y="1450662"/>
          <a:ext cx="1534317" cy="1934216"/>
        </a:xfrm>
        <a:prstGeom prst="roundRect">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Obligating &amp; Disbursing Public Funds</a:t>
          </a:r>
          <a:endParaRPr lang="en-US" sz="1800" kern="1200" dirty="0"/>
        </a:p>
      </dsp:txBody>
      <dsp:txXfrm>
        <a:off x="4385146" y="1525561"/>
        <a:ext cx="1384519" cy="1784418"/>
      </dsp:txXfrm>
    </dsp:sp>
    <dsp:sp modelId="{4856F3C4-5ACC-2B49-868F-D5AA77937244}">
      <dsp:nvSpPr>
        <dsp:cNvPr id="0" name=""/>
        <dsp:cNvSpPr/>
      </dsp:nvSpPr>
      <dsp:spPr>
        <a:xfrm>
          <a:off x="5921281" y="1450662"/>
          <a:ext cx="1534317" cy="1934216"/>
        </a:xfrm>
        <a:prstGeom prst="roundRect">
          <a:avLst/>
        </a:prstGeom>
        <a:solidFill>
          <a:schemeClr val="accent5">
            <a:hueOff val="-5515009"/>
            <a:satOff val="-7671"/>
            <a:lumOff val="-29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Accounting &amp; Financial Reporting</a:t>
          </a:r>
          <a:endParaRPr lang="en-US" sz="1800" kern="1200" dirty="0"/>
        </a:p>
      </dsp:txBody>
      <dsp:txXfrm>
        <a:off x="5996180" y="1525561"/>
        <a:ext cx="1384519" cy="1784418"/>
      </dsp:txXfrm>
    </dsp:sp>
    <dsp:sp modelId="{8F507B5E-5895-C941-8B6C-973F825ABD69}">
      <dsp:nvSpPr>
        <dsp:cNvPr id="0" name=""/>
        <dsp:cNvSpPr/>
      </dsp:nvSpPr>
      <dsp:spPr>
        <a:xfrm>
          <a:off x="7532314" y="1450662"/>
          <a:ext cx="1534317" cy="1934216"/>
        </a:xfrm>
        <a:prstGeom prst="round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Auditing</a:t>
          </a:r>
          <a:endParaRPr lang="en-US" sz="1800" kern="1200" dirty="0"/>
        </a:p>
      </dsp:txBody>
      <dsp:txXfrm>
        <a:off x="7607213" y="1525561"/>
        <a:ext cx="1384519" cy="17844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BB7DD-9893-BC40-9663-356F7AEE2406}">
      <dsp:nvSpPr>
        <dsp:cNvPr id="0" name=""/>
        <dsp:cNvSpPr/>
      </dsp:nvSpPr>
      <dsp:spPr>
        <a:xfrm>
          <a:off x="1321105" y="353266"/>
          <a:ext cx="4827835" cy="167664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0B144-8246-BB40-B432-B66CA015E4C4}">
      <dsp:nvSpPr>
        <dsp:cNvPr id="0" name=""/>
        <dsp:cNvSpPr/>
      </dsp:nvSpPr>
      <dsp:spPr>
        <a:xfrm>
          <a:off x="3274694" y="4458798"/>
          <a:ext cx="935627" cy="598801"/>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225C83D-AB9F-4E47-BBBD-15E454AB7D8F}">
      <dsp:nvSpPr>
        <dsp:cNvPr id="0" name=""/>
        <dsp:cNvSpPr/>
      </dsp:nvSpPr>
      <dsp:spPr>
        <a:xfrm>
          <a:off x="1497003" y="4883717"/>
          <a:ext cx="4491010" cy="1525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dirty="0" smtClean="0"/>
            <a:t>Capital Improvement Program</a:t>
          </a:r>
          <a:endParaRPr lang="en-US" sz="3600" kern="1200" dirty="0"/>
        </a:p>
      </dsp:txBody>
      <dsp:txXfrm>
        <a:off x="1497003" y="4883717"/>
        <a:ext cx="4491010" cy="1525854"/>
      </dsp:txXfrm>
    </dsp:sp>
    <dsp:sp modelId="{65AF3467-4585-5A42-BBB8-76038E6B6B4E}">
      <dsp:nvSpPr>
        <dsp:cNvPr id="0" name=""/>
        <dsp:cNvSpPr/>
      </dsp:nvSpPr>
      <dsp:spPr>
        <a:xfrm>
          <a:off x="3076341" y="2159401"/>
          <a:ext cx="1684128" cy="168412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Capital Financing Strategy</a:t>
          </a:r>
          <a:endParaRPr lang="en-US" sz="1900" kern="1200" dirty="0"/>
        </a:p>
      </dsp:txBody>
      <dsp:txXfrm>
        <a:off x="3322976" y="2406036"/>
        <a:ext cx="1190858" cy="1190858"/>
      </dsp:txXfrm>
    </dsp:sp>
    <dsp:sp modelId="{4B84D8A6-006B-5940-B095-1E0DC1F8A03B}">
      <dsp:nvSpPr>
        <dsp:cNvPr id="0" name=""/>
        <dsp:cNvSpPr/>
      </dsp:nvSpPr>
      <dsp:spPr>
        <a:xfrm>
          <a:off x="1871254" y="895930"/>
          <a:ext cx="1684128" cy="168412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Capital Needs</a:t>
          </a:r>
          <a:endParaRPr lang="en-US" sz="1900" kern="1200" dirty="0"/>
        </a:p>
      </dsp:txBody>
      <dsp:txXfrm>
        <a:off x="2117889" y="1142565"/>
        <a:ext cx="1190858" cy="1190858"/>
      </dsp:txXfrm>
    </dsp:sp>
    <dsp:sp modelId="{DB248B9C-8FAF-644E-85EE-74DFED18AE76}">
      <dsp:nvSpPr>
        <dsp:cNvPr id="0" name=""/>
        <dsp:cNvSpPr/>
      </dsp:nvSpPr>
      <dsp:spPr>
        <a:xfrm>
          <a:off x="3592808" y="488745"/>
          <a:ext cx="1684128" cy="1684128"/>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smtClean="0"/>
            <a:t>Community Vision</a:t>
          </a:r>
          <a:endParaRPr lang="en-US" sz="1900" kern="1200"/>
        </a:p>
      </dsp:txBody>
      <dsp:txXfrm>
        <a:off x="3839443" y="735380"/>
        <a:ext cx="1190858" cy="1190858"/>
      </dsp:txXfrm>
    </dsp:sp>
    <dsp:sp modelId="{1D812E65-C435-AC41-B7FF-0D2EDDD82275}">
      <dsp:nvSpPr>
        <dsp:cNvPr id="0" name=""/>
        <dsp:cNvSpPr/>
      </dsp:nvSpPr>
      <dsp:spPr>
        <a:xfrm>
          <a:off x="1122752" y="147428"/>
          <a:ext cx="5239511" cy="419160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61D51-740E-E743-AB87-8837CB483215}">
      <dsp:nvSpPr>
        <dsp:cNvPr id="0" name=""/>
        <dsp:cNvSpPr/>
      </dsp:nvSpPr>
      <dsp:spPr>
        <a:xfrm>
          <a:off x="1678208" y="-68519"/>
          <a:ext cx="5341435" cy="5341435"/>
        </a:xfrm>
        <a:prstGeom prst="circularArrow">
          <a:avLst>
            <a:gd name="adj1" fmla="val 5544"/>
            <a:gd name="adj2" fmla="val 330680"/>
            <a:gd name="adj3" fmla="val 14849634"/>
            <a:gd name="adj4" fmla="val 16761297"/>
            <a:gd name="adj5" fmla="val 5757"/>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29ED43B-B7A4-0C45-A930-A2580A57068A}">
      <dsp:nvSpPr>
        <dsp:cNvPr id="0" name=""/>
        <dsp:cNvSpPr/>
      </dsp:nvSpPr>
      <dsp:spPr>
        <a:xfrm>
          <a:off x="3717185" y="3208"/>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Community Vision</a:t>
          </a:r>
          <a:endParaRPr lang="en-US" sz="1200" kern="1200" dirty="0"/>
        </a:p>
      </dsp:txBody>
      <dsp:txXfrm>
        <a:off x="3748024" y="34047"/>
        <a:ext cx="1201804" cy="570063"/>
      </dsp:txXfrm>
    </dsp:sp>
    <dsp:sp modelId="{202A63B5-34F9-3741-8497-ECBFC6218868}">
      <dsp:nvSpPr>
        <dsp:cNvPr id="0" name=""/>
        <dsp:cNvSpPr/>
      </dsp:nvSpPr>
      <dsp:spPr>
        <a:xfrm>
          <a:off x="5056041" y="438228"/>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Asset Inventory</a:t>
          </a:r>
          <a:endParaRPr lang="en-US" sz="1200" kern="1200" dirty="0"/>
        </a:p>
      </dsp:txBody>
      <dsp:txXfrm>
        <a:off x="5086880" y="469067"/>
        <a:ext cx="1201804" cy="570063"/>
      </dsp:txXfrm>
    </dsp:sp>
    <dsp:sp modelId="{FECE31BC-37F3-9D47-9A82-7E8E138181D2}">
      <dsp:nvSpPr>
        <dsp:cNvPr id="0" name=""/>
        <dsp:cNvSpPr/>
      </dsp:nvSpPr>
      <dsp:spPr>
        <a:xfrm>
          <a:off x="6003617" y="1452761"/>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Identify Capital Needs</a:t>
          </a:r>
          <a:endParaRPr lang="en-US" sz="1200" kern="1200" dirty="0"/>
        </a:p>
      </dsp:txBody>
      <dsp:txXfrm>
        <a:off x="6034456" y="1483600"/>
        <a:ext cx="1201804" cy="570063"/>
      </dsp:txXfrm>
    </dsp:sp>
    <dsp:sp modelId="{522650A6-C2B9-924E-B554-D5D242B6E673}">
      <dsp:nvSpPr>
        <dsp:cNvPr id="0" name=""/>
        <dsp:cNvSpPr/>
      </dsp:nvSpPr>
      <dsp:spPr>
        <a:xfrm>
          <a:off x="6368908" y="2618104"/>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Prioritize Projects</a:t>
          </a:r>
          <a:endParaRPr lang="en-US" sz="1200" kern="1200" dirty="0"/>
        </a:p>
      </dsp:txBody>
      <dsp:txXfrm>
        <a:off x="6399747" y="2648943"/>
        <a:ext cx="1201804" cy="570063"/>
      </dsp:txXfrm>
    </dsp:sp>
    <dsp:sp modelId="{3EB6E473-8EC3-7047-9D4F-330605C7187D}">
      <dsp:nvSpPr>
        <dsp:cNvPr id="0" name=""/>
        <dsp:cNvSpPr/>
      </dsp:nvSpPr>
      <dsp:spPr>
        <a:xfrm>
          <a:off x="5641890" y="3944715"/>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Identify Potential Funding Sources</a:t>
          </a:r>
          <a:endParaRPr lang="en-US" sz="1200" kern="1200" dirty="0"/>
        </a:p>
      </dsp:txBody>
      <dsp:txXfrm>
        <a:off x="5672729" y="3975554"/>
        <a:ext cx="1201804" cy="570063"/>
      </dsp:txXfrm>
    </dsp:sp>
    <dsp:sp modelId="{B14AA73C-8292-7545-991D-B3B33CF7D378}">
      <dsp:nvSpPr>
        <dsp:cNvPr id="0" name=""/>
        <dsp:cNvSpPr/>
      </dsp:nvSpPr>
      <dsp:spPr>
        <a:xfrm>
          <a:off x="3717185" y="4558803"/>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Operating Budget Impacts</a:t>
          </a:r>
          <a:endParaRPr lang="en-US" sz="1200" kern="1200" dirty="0"/>
        </a:p>
      </dsp:txBody>
      <dsp:txXfrm>
        <a:off x="3748024" y="4589642"/>
        <a:ext cx="1201804" cy="570063"/>
      </dsp:txXfrm>
    </dsp:sp>
    <dsp:sp modelId="{0AB751F6-F9E3-7E47-A01F-709FFC24A437}">
      <dsp:nvSpPr>
        <dsp:cNvPr id="0" name=""/>
        <dsp:cNvSpPr/>
      </dsp:nvSpPr>
      <dsp:spPr>
        <a:xfrm>
          <a:off x="2179762" y="3962336"/>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Adopt Multi-year Plan</a:t>
          </a:r>
          <a:endParaRPr lang="en-US" sz="1200" kern="1200" dirty="0"/>
        </a:p>
      </dsp:txBody>
      <dsp:txXfrm>
        <a:off x="2210601" y="3993175"/>
        <a:ext cx="1201804" cy="570063"/>
      </dsp:txXfrm>
    </dsp:sp>
    <dsp:sp modelId="{55EA3FB8-C696-464A-9CEE-EF34DBA821B5}">
      <dsp:nvSpPr>
        <dsp:cNvPr id="0" name=""/>
        <dsp:cNvSpPr/>
      </dsp:nvSpPr>
      <dsp:spPr>
        <a:xfrm>
          <a:off x="1315290" y="2991275"/>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Fund Current Year Projects</a:t>
          </a:r>
          <a:endParaRPr lang="en-US" sz="1200" kern="1200" dirty="0"/>
        </a:p>
      </dsp:txBody>
      <dsp:txXfrm>
        <a:off x="1346129" y="3022114"/>
        <a:ext cx="1201804" cy="570063"/>
      </dsp:txXfrm>
    </dsp:sp>
    <dsp:sp modelId="{E31E4FD8-D415-6D47-8656-9AC8B15C7480}">
      <dsp:nvSpPr>
        <dsp:cNvPr id="0" name=""/>
        <dsp:cNvSpPr/>
      </dsp:nvSpPr>
      <dsp:spPr>
        <a:xfrm>
          <a:off x="1327563" y="1726574"/>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Implement Projects</a:t>
          </a:r>
          <a:endParaRPr lang="en-US" sz="1200" kern="1200" dirty="0"/>
        </a:p>
      </dsp:txBody>
      <dsp:txXfrm>
        <a:off x="1358402" y="1757413"/>
        <a:ext cx="1201804" cy="570063"/>
      </dsp:txXfrm>
    </dsp:sp>
    <dsp:sp modelId="{822D9173-C83E-7F4B-A0D3-A822D9049CE5}">
      <dsp:nvSpPr>
        <dsp:cNvPr id="0" name=""/>
        <dsp:cNvSpPr/>
      </dsp:nvSpPr>
      <dsp:spPr>
        <a:xfrm>
          <a:off x="1939792" y="484874"/>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Manage Assets</a:t>
          </a:r>
          <a:endParaRPr lang="en-US" sz="1200" kern="1200" dirty="0"/>
        </a:p>
      </dsp:txBody>
      <dsp:txXfrm>
        <a:off x="1970631" y="515713"/>
        <a:ext cx="1201804" cy="5700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BE636-1BDA-D841-BE1D-FCF8B931F31F}">
      <dsp:nvSpPr>
        <dsp:cNvPr id="0" name=""/>
        <dsp:cNvSpPr/>
      </dsp:nvSpPr>
      <dsp:spPr>
        <a:xfrm>
          <a:off x="685799" y="0"/>
          <a:ext cx="7772399" cy="4128722"/>
        </a:xfrm>
        <a:prstGeom prst="rightArrow">
          <a:avLst/>
        </a:prstGeom>
        <a:solidFill>
          <a:schemeClr val="accent1">
            <a:tint val="40000"/>
            <a:hueOff val="0"/>
            <a:satOff val="0"/>
            <a:lumOff val="0"/>
            <a:alphaOff val="0"/>
          </a:schemeClr>
        </a:solidFill>
        <a:ln>
          <a:noFill/>
        </a:ln>
        <a:effectLst/>
        <a:scene3d>
          <a:camera prst="orthographicFront"/>
          <a:lightRig rig="threePt" dir="t"/>
        </a:scene3d>
        <a:sp3d>
          <a:bevelT prst="angle"/>
        </a:sp3d>
      </dsp:spPr>
      <dsp:style>
        <a:lnRef idx="0">
          <a:scrgbClr r="0" g="0" b="0"/>
        </a:lnRef>
        <a:fillRef idx="1">
          <a:scrgbClr r="0" g="0" b="0"/>
        </a:fillRef>
        <a:effectRef idx="2">
          <a:scrgbClr r="0" g="0" b="0"/>
        </a:effectRef>
        <a:fontRef idx="minor"/>
      </dsp:style>
    </dsp:sp>
    <dsp:sp modelId="{68725094-CB1D-544E-BE67-A141731D816E}">
      <dsp:nvSpPr>
        <dsp:cNvPr id="0" name=""/>
        <dsp:cNvSpPr/>
      </dsp:nvSpPr>
      <dsp:spPr>
        <a:xfrm>
          <a:off x="5120" y="1238616"/>
          <a:ext cx="1452622" cy="1651488"/>
        </a:xfrm>
        <a:prstGeom prst="roundRect">
          <a:avLst/>
        </a:prstGeom>
        <a:solidFill>
          <a:schemeClr val="accent6"/>
        </a:soli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Current Year’s Budget</a:t>
          </a:r>
        </a:p>
        <a:p>
          <a:pPr lvl="0" algn="ctr" defTabSz="933450">
            <a:lnSpc>
              <a:spcPct val="90000"/>
            </a:lnSpc>
            <a:spcBef>
              <a:spcPct val="0"/>
            </a:spcBef>
            <a:spcAft>
              <a:spcPct val="35000"/>
            </a:spcAft>
          </a:pPr>
          <a:r>
            <a:rPr lang="en-US" sz="2100" kern="1200" dirty="0" smtClean="0"/>
            <a:t>   CFY-1	</a:t>
          </a:r>
          <a:endParaRPr lang="en-US" sz="2100" kern="1200" dirty="0"/>
        </a:p>
      </dsp:txBody>
      <dsp:txXfrm>
        <a:off x="76031" y="1309527"/>
        <a:ext cx="1310800" cy="1509666"/>
      </dsp:txXfrm>
    </dsp:sp>
    <dsp:sp modelId="{91CB3EF8-288E-7F4F-A0CA-29B2A7B416BC}">
      <dsp:nvSpPr>
        <dsp:cNvPr id="0" name=""/>
        <dsp:cNvSpPr/>
      </dsp:nvSpPr>
      <dsp:spPr>
        <a:xfrm>
          <a:off x="1541347" y="1238616"/>
          <a:ext cx="1452622" cy="1651488"/>
        </a:xfrm>
        <a:prstGeom prst="roundRect">
          <a:avLst/>
        </a:prstGeom>
        <a:solidFill>
          <a:schemeClr val="accent2"/>
        </a:soli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Adopted Budget</a:t>
          </a:r>
        </a:p>
        <a:p>
          <a:pPr lvl="0" algn="ctr" defTabSz="933450">
            <a:lnSpc>
              <a:spcPct val="90000"/>
            </a:lnSpc>
            <a:spcBef>
              <a:spcPct val="0"/>
            </a:spcBef>
            <a:spcAft>
              <a:spcPct val="35000"/>
            </a:spcAft>
          </a:pPr>
          <a:r>
            <a:rPr lang="en-US" sz="2100" kern="1200" dirty="0" smtClean="0"/>
            <a:t>CFY</a:t>
          </a:r>
          <a:endParaRPr lang="en-US" sz="2100" kern="1200" dirty="0"/>
        </a:p>
      </dsp:txBody>
      <dsp:txXfrm>
        <a:off x="1612258" y="1309527"/>
        <a:ext cx="1310800" cy="1509666"/>
      </dsp:txXfrm>
    </dsp:sp>
    <dsp:sp modelId="{8EED78C9-7A9D-404A-BFA1-C76AB00B0C00}">
      <dsp:nvSpPr>
        <dsp:cNvPr id="0" name=""/>
        <dsp:cNvSpPr/>
      </dsp:nvSpPr>
      <dsp:spPr>
        <a:xfrm>
          <a:off x="3077574" y="1238616"/>
          <a:ext cx="1452622" cy="165148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Planning Year 1</a:t>
          </a:r>
        </a:p>
        <a:p>
          <a:pPr lvl="0" algn="ctr" defTabSz="933450">
            <a:lnSpc>
              <a:spcPct val="90000"/>
            </a:lnSpc>
            <a:spcBef>
              <a:spcPct val="0"/>
            </a:spcBef>
            <a:spcAft>
              <a:spcPct val="35000"/>
            </a:spcAft>
          </a:pPr>
          <a:r>
            <a:rPr lang="en-US" sz="2100" kern="1200" dirty="0" smtClean="0"/>
            <a:t>CFY+1</a:t>
          </a:r>
        </a:p>
      </dsp:txBody>
      <dsp:txXfrm>
        <a:off x="3148485" y="1309527"/>
        <a:ext cx="1310800" cy="1509666"/>
      </dsp:txXfrm>
    </dsp:sp>
    <dsp:sp modelId="{3164F954-F4B8-304E-8D7D-12BE25887D78}">
      <dsp:nvSpPr>
        <dsp:cNvPr id="0" name=""/>
        <dsp:cNvSpPr/>
      </dsp:nvSpPr>
      <dsp:spPr>
        <a:xfrm>
          <a:off x="4613801" y="1238616"/>
          <a:ext cx="1452622" cy="165148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Planning Year 2</a:t>
          </a:r>
        </a:p>
        <a:p>
          <a:pPr lvl="0" algn="ctr" defTabSz="933450">
            <a:lnSpc>
              <a:spcPct val="90000"/>
            </a:lnSpc>
            <a:spcBef>
              <a:spcPct val="0"/>
            </a:spcBef>
            <a:spcAft>
              <a:spcPct val="35000"/>
            </a:spcAft>
          </a:pPr>
          <a:r>
            <a:rPr lang="en-US" sz="2100" kern="1200" dirty="0" smtClean="0"/>
            <a:t>CFY+2</a:t>
          </a:r>
          <a:endParaRPr lang="en-US" sz="2100" kern="1200" dirty="0"/>
        </a:p>
      </dsp:txBody>
      <dsp:txXfrm>
        <a:off x="4684712" y="1309527"/>
        <a:ext cx="1310800" cy="1509666"/>
      </dsp:txXfrm>
    </dsp:sp>
    <dsp:sp modelId="{6418F34C-B34D-3048-8775-81A3DB41CB3B}">
      <dsp:nvSpPr>
        <dsp:cNvPr id="0" name=""/>
        <dsp:cNvSpPr/>
      </dsp:nvSpPr>
      <dsp:spPr>
        <a:xfrm>
          <a:off x="6150028" y="1238616"/>
          <a:ext cx="1452622" cy="165148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Planning Year 3</a:t>
          </a:r>
        </a:p>
        <a:p>
          <a:pPr lvl="0" algn="ctr" defTabSz="933450">
            <a:lnSpc>
              <a:spcPct val="90000"/>
            </a:lnSpc>
            <a:spcBef>
              <a:spcPct val="0"/>
            </a:spcBef>
            <a:spcAft>
              <a:spcPct val="35000"/>
            </a:spcAft>
          </a:pPr>
          <a:r>
            <a:rPr lang="en-US" sz="2100" kern="1200" dirty="0" smtClean="0"/>
            <a:t>CFY+3</a:t>
          </a:r>
          <a:endParaRPr lang="en-US" sz="2100" kern="1200" dirty="0"/>
        </a:p>
      </dsp:txBody>
      <dsp:txXfrm>
        <a:off x="6220939" y="1309527"/>
        <a:ext cx="1310800" cy="1509666"/>
      </dsp:txXfrm>
    </dsp:sp>
    <dsp:sp modelId="{C16D0636-C263-B341-A1E3-2375F3C2AF70}">
      <dsp:nvSpPr>
        <dsp:cNvPr id="0" name=""/>
        <dsp:cNvSpPr/>
      </dsp:nvSpPr>
      <dsp:spPr>
        <a:xfrm>
          <a:off x="7686255" y="1238616"/>
          <a:ext cx="1452622" cy="165148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Planning Year 4</a:t>
          </a:r>
        </a:p>
        <a:p>
          <a:pPr lvl="0" algn="ctr" defTabSz="933450">
            <a:lnSpc>
              <a:spcPct val="90000"/>
            </a:lnSpc>
            <a:spcBef>
              <a:spcPct val="0"/>
            </a:spcBef>
            <a:spcAft>
              <a:spcPct val="35000"/>
            </a:spcAft>
          </a:pPr>
          <a:r>
            <a:rPr lang="en-US" sz="2100" kern="1200" dirty="0" smtClean="0"/>
            <a:t>CFY+4</a:t>
          </a:r>
          <a:endParaRPr lang="en-US" sz="2100" kern="1200" dirty="0"/>
        </a:p>
      </dsp:txBody>
      <dsp:txXfrm>
        <a:off x="7757166" y="1309527"/>
        <a:ext cx="1310800" cy="1509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EFEE6-3FD4-5941-BAD7-93931DAFD50C}">
      <dsp:nvSpPr>
        <dsp:cNvPr id="0" name=""/>
        <dsp:cNvSpPr/>
      </dsp:nvSpPr>
      <dsp:spPr>
        <a:xfrm>
          <a:off x="189755" y="769513"/>
          <a:ext cx="4680638" cy="468063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22500" rtl="0">
            <a:lnSpc>
              <a:spcPct val="90000"/>
            </a:lnSpc>
            <a:spcBef>
              <a:spcPct val="0"/>
            </a:spcBef>
            <a:spcAft>
              <a:spcPct val="35000"/>
            </a:spcAft>
          </a:pPr>
          <a:r>
            <a:rPr lang="en-US" sz="5000" kern="1200" smtClean="0"/>
            <a:t>Annual Budget Ordinance</a:t>
          </a:r>
          <a:endParaRPr lang="en-US" sz="5000" kern="1200"/>
        </a:p>
      </dsp:txBody>
      <dsp:txXfrm>
        <a:off x="843358" y="1321461"/>
        <a:ext cx="2698746" cy="3576742"/>
      </dsp:txXfrm>
    </dsp:sp>
    <dsp:sp modelId="{DFE16961-66E9-8348-909A-083571855B5C}">
      <dsp:nvSpPr>
        <dsp:cNvPr id="0" name=""/>
        <dsp:cNvSpPr/>
      </dsp:nvSpPr>
      <dsp:spPr>
        <a:xfrm>
          <a:off x="3563188" y="769513"/>
          <a:ext cx="4680638" cy="468063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22500" rtl="0">
            <a:lnSpc>
              <a:spcPct val="90000"/>
            </a:lnSpc>
            <a:spcBef>
              <a:spcPct val="0"/>
            </a:spcBef>
            <a:spcAft>
              <a:spcPct val="35000"/>
            </a:spcAft>
          </a:pPr>
          <a:r>
            <a:rPr lang="en-US" sz="5000" kern="1200" dirty="0" smtClean="0"/>
            <a:t>Capital Budget</a:t>
          </a:r>
          <a:endParaRPr lang="en-US" sz="5000" kern="1200" dirty="0"/>
        </a:p>
      </dsp:txBody>
      <dsp:txXfrm>
        <a:off x="4891477" y="1321461"/>
        <a:ext cx="2698746" cy="3576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97D7E-FAFD-6840-B098-BBEED05507B8}">
      <dsp:nvSpPr>
        <dsp:cNvPr id="0" name=""/>
        <dsp:cNvSpPr/>
      </dsp:nvSpPr>
      <dsp:spPr>
        <a:xfrm>
          <a:off x="2828" y="261507"/>
          <a:ext cx="2757798" cy="91155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Annual Budget Ordinance</a:t>
          </a:r>
          <a:endParaRPr lang="en-US" sz="2500" kern="1200" dirty="0"/>
        </a:p>
      </dsp:txBody>
      <dsp:txXfrm>
        <a:off x="2828" y="261507"/>
        <a:ext cx="2757798" cy="911559"/>
      </dsp:txXfrm>
    </dsp:sp>
    <dsp:sp modelId="{E641FD46-FA21-1E49-94D3-C4FAF2A064F9}">
      <dsp:nvSpPr>
        <dsp:cNvPr id="0" name=""/>
        <dsp:cNvSpPr/>
      </dsp:nvSpPr>
      <dsp:spPr>
        <a:xfrm>
          <a:off x="2828" y="1173067"/>
          <a:ext cx="2757798" cy="370575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Single Fiscal Year</a:t>
          </a:r>
          <a:endParaRPr lang="en-US" sz="2500" kern="1200" dirty="0"/>
        </a:p>
        <a:p>
          <a:pPr marL="228600" lvl="1" indent="-228600" algn="l" defTabSz="1111250">
            <a:lnSpc>
              <a:spcPct val="90000"/>
            </a:lnSpc>
            <a:spcBef>
              <a:spcPct val="0"/>
            </a:spcBef>
            <a:spcAft>
              <a:spcPct val="15000"/>
            </a:spcAft>
            <a:buChar char="•"/>
          </a:pPr>
          <a:r>
            <a:rPr lang="en-US" sz="2500" kern="1200" dirty="0" smtClean="0"/>
            <a:t>Operating and Capital Expenses</a:t>
          </a:r>
          <a:endParaRPr lang="en-US" sz="2500" kern="1200" dirty="0"/>
        </a:p>
        <a:p>
          <a:pPr marL="228600" lvl="1" indent="-228600" algn="l" defTabSz="1111250">
            <a:lnSpc>
              <a:spcPct val="90000"/>
            </a:lnSpc>
            <a:spcBef>
              <a:spcPct val="0"/>
            </a:spcBef>
            <a:spcAft>
              <a:spcPct val="15000"/>
            </a:spcAft>
            <a:buChar char="•"/>
          </a:pPr>
          <a:r>
            <a:rPr lang="en-US" sz="2500" kern="1200" dirty="0" smtClean="0"/>
            <a:t>Appropriations by Department, Function, or Project</a:t>
          </a:r>
          <a:endParaRPr lang="en-US" sz="2500" kern="1200" dirty="0"/>
        </a:p>
        <a:p>
          <a:pPr marL="228600" lvl="1" indent="-228600" algn="l" defTabSz="1111250">
            <a:lnSpc>
              <a:spcPct val="90000"/>
            </a:lnSpc>
            <a:spcBef>
              <a:spcPct val="0"/>
            </a:spcBef>
            <a:spcAft>
              <a:spcPct val="15000"/>
            </a:spcAft>
            <a:buChar char="•"/>
          </a:pPr>
          <a:r>
            <a:rPr lang="en-US" sz="2500" kern="1200" dirty="0" smtClean="0"/>
            <a:t>Revenues by Major Source</a:t>
          </a:r>
          <a:endParaRPr lang="en-US" sz="2500" kern="1200" dirty="0"/>
        </a:p>
      </dsp:txBody>
      <dsp:txXfrm>
        <a:off x="2828" y="1173067"/>
        <a:ext cx="2757798" cy="3705750"/>
      </dsp:txXfrm>
    </dsp:sp>
    <dsp:sp modelId="{A9BF6810-BF28-C34E-BB56-5E076DA00D4C}">
      <dsp:nvSpPr>
        <dsp:cNvPr id="0" name=""/>
        <dsp:cNvSpPr/>
      </dsp:nvSpPr>
      <dsp:spPr>
        <a:xfrm>
          <a:off x="3146718" y="261507"/>
          <a:ext cx="2757798" cy="911559"/>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Grant Ordinance</a:t>
          </a:r>
          <a:endParaRPr lang="en-US" sz="2500" kern="1200" dirty="0"/>
        </a:p>
      </dsp:txBody>
      <dsp:txXfrm>
        <a:off x="3146718" y="261507"/>
        <a:ext cx="2757798" cy="911559"/>
      </dsp:txXfrm>
    </dsp:sp>
    <dsp:sp modelId="{5BBF200D-5F8D-9446-A9E1-6C46717AE570}">
      <dsp:nvSpPr>
        <dsp:cNvPr id="0" name=""/>
        <dsp:cNvSpPr/>
      </dsp:nvSpPr>
      <dsp:spPr>
        <a:xfrm>
          <a:off x="3146718" y="1173067"/>
          <a:ext cx="2757798" cy="3705750"/>
        </a:xfrm>
        <a:prstGeom prst="rect">
          <a:avLst/>
        </a:prstGeom>
        <a:solidFill>
          <a:schemeClr val="accent5">
            <a:tint val="40000"/>
            <a:alpha val="90000"/>
            <a:hueOff val="-3695876"/>
            <a:satOff val="-6408"/>
            <a:lumOff val="-644"/>
            <a:alphaOff val="0"/>
          </a:schemeClr>
        </a:solidFill>
        <a:ln w="6350" cap="flat" cmpd="sng" algn="ctr">
          <a:solidFill>
            <a:schemeClr val="accent5">
              <a:tint val="40000"/>
              <a:alpha val="90000"/>
              <a:hueOff val="-3695876"/>
              <a:satOff val="-6408"/>
              <a:lumOff val="-6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Life of the Grant/Project</a:t>
          </a:r>
          <a:endParaRPr lang="en-US" sz="2500" kern="1200" dirty="0"/>
        </a:p>
        <a:p>
          <a:pPr marL="228600" lvl="1" indent="-228600" algn="l" defTabSz="1111250">
            <a:lnSpc>
              <a:spcPct val="90000"/>
            </a:lnSpc>
            <a:spcBef>
              <a:spcPct val="0"/>
            </a:spcBef>
            <a:spcAft>
              <a:spcPct val="15000"/>
            </a:spcAft>
            <a:buChar char="•"/>
          </a:pPr>
          <a:r>
            <a:rPr lang="en-US" sz="2500" kern="1200" dirty="0" smtClean="0"/>
            <a:t>Projects Funded at Least in Part with Grant $ Only</a:t>
          </a:r>
          <a:endParaRPr lang="en-US" sz="2500" kern="1200" dirty="0"/>
        </a:p>
        <a:p>
          <a:pPr marL="228600" lvl="1" indent="-228600" algn="l" defTabSz="1111250">
            <a:lnSpc>
              <a:spcPct val="90000"/>
            </a:lnSpc>
            <a:spcBef>
              <a:spcPct val="0"/>
            </a:spcBef>
            <a:spcAft>
              <a:spcPct val="15000"/>
            </a:spcAft>
            <a:buChar char="•"/>
          </a:pPr>
          <a:r>
            <a:rPr lang="en-US" sz="2500" kern="1200" dirty="0" smtClean="0"/>
            <a:t>Operating and Capital Expenses</a:t>
          </a:r>
          <a:endParaRPr lang="en-US" sz="2500" kern="1200" dirty="0"/>
        </a:p>
      </dsp:txBody>
      <dsp:txXfrm>
        <a:off x="3146718" y="1173067"/>
        <a:ext cx="2757798" cy="3705750"/>
      </dsp:txXfrm>
    </dsp:sp>
    <dsp:sp modelId="{7434F39F-00D5-CB4D-9D8C-4114A946F24B}">
      <dsp:nvSpPr>
        <dsp:cNvPr id="0" name=""/>
        <dsp:cNvSpPr/>
      </dsp:nvSpPr>
      <dsp:spPr>
        <a:xfrm>
          <a:off x="6290608" y="261507"/>
          <a:ext cx="2757798" cy="91155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Project Ordinance</a:t>
          </a:r>
          <a:endParaRPr lang="en-US" sz="2500" kern="1200" dirty="0"/>
        </a:p>
      </dsp:txBody>
      <dsp:txXfrm>
        <a:off x="6290608" y="261507"/>
        <a:ext cx="2757798" cy="911559"/>
      </dsp:txXfrm>
    </dsp:sp>
    <dsp:sp modelId="{F05C4C20-D88C-EE4B-B44F-904E6E56ABF2}">
      <dsp:nvSpPr>
        <dsp:cNvPr id="0" name=""/>
        <dsp:cNvSpPr/>
      </dsp:nvSpPr>
      <dsp:spPr>
        <a:xfrm>
          <a:off x="6290608" y="1173067"/>
          <a:ext cx="2757798" cy="3705750"/>
        </a:xfrm>
        <a:prstGeom prst="rect">
          <a:avLst/>
        </a:prstGeom>
        <a:solidFill>
          <a:schemeClr val="accent5">
            <a:tint val="40000"/>
            <a:alpha val="90000"/>
            <a:hueOff val="-7391752"/>
            <a:satOff val="-12816"/>
            <a:lumOff val="-1289"/>
            <a:alphaOff val="0"/>
          </a:schemeClr>
        </a:solidFill>
        <a:ln w="6350" cap="flat" cmpd="sng" algn="ctr">
          <a:solidFill>
            <a:schemeClr val="accent5">
              <a:tint val="40000"/>
              <a:alpha val="90000"/>
              <a:hueOff val="-7391752"/>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Life of the Project</a:t>
          </a:r>
          <a:endParaRPr lang="en-US" sz="2500" kern="1200" dirty="0"/>
        </a:p>
        <a:p>
          <a:pPr marL="228600" lvl="1" indent="-228600" algn="l" defTabSz="1111250">
            <a:lnSpc>
              <a:spcPct val="90000"/>
            </a:lnSpc>
            <a:spcBef>
              <a:spcPct val="0"/>
            </a:spcBef>
            <a:spcAft>
              <a:spcPct val="15000"/>
            </a:spcAft>
            <a:buChar char="•"/>
          </a:pPr>
          <a:r>
            <a:rPr lang="en-US" sz="2500" kern="1200" dirty="0" smtClean="0"/>
            <a:t>Capital Projects Only</a:t>
          </a:r>
          <a:endParaRPr lang="en-US" sz="2500" kern="1200" dirty="0"/>
        </a:p>
        <a:p>
          <a:pPr marL="228600" lvl="1" indent="-228600" algn="l" defTabSz="1111250">
            <a:lnSpc>
              <a:spcPct val="90000"/>
            </a:lnSpc>
            <a:spcBef>
              <a:spcPct val="0"/>
            </a:spcBef>
            <a:spcAft>
              <a:spcPct val="15000"/>
            </a:spcAft>
            <a:buChar char="•"/>
          </a:pPr>
          <a:r>
            <a:rPr lang="en-US" sz="2500" kern="1200" dirty="0" smtClean="0"/>
            <a:t>Capital Expenses</a:t>
          </a:r>
          <a:endParaRPr lang="en-US" sz="2500" kern="1200" dirty="0"/>
        </a:p>
      </dsp:txBody>
      <dsp:txXfrm>
        <a:off x="6290608" y="1173067"/>
        <a:ext cx="2757798" cy="3705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23B7B-66EE-1546-80BB-774BFCD47DB1}">
      <dsp:nvSpPr>
        <dsp:cNvPr id="0" name=""/>
        <dsp:cNvSpPr/>
      </dsp:nvSpPr>
      <dsp:spPr>
        <a:xfrm>
          <a:off x="1522" y="1660347"/>
          <a:ext cx="2017523" cy="201752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Estimated Net Revenues</a:t>
          </a:r>
          <a:endParaRPr lang="en-US" sz="1700" kern="1200" dirty="0"/>
        </a:p>
      </dsp:txBody>
      <dsp:txXfrm>
        <a:off x="296981" y="1955806"/>
        <a:ext cx="1426605" cy="1426605"/>
      </dsp:txXfrm>
    </dsp:sp>
    <dsp:sp modelId="{ECF91F8F-025F-584B-B938-B734C03CD06E}">
      <dsp:nvSpPr>
        <dsp:cNvPr id="0" name=""/>
        <dsp:cNvSpPr/>
      </dsp:nvSpPr>
      <dsp:spPr>
        <a:xfrm>
          <a:off x="2182868" y="1965961"/>
          <a:ext cx="1170163" cy="117016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337973" y="2413431"/>
        <a:ext cx="859953" cy="275223"/>
      </dsp:txXfrm>
    </dsp:sp>
    <dsp:sp modelId="{5F788874-34B0-024C-8036-7EB609D0C345}">
      <dsp:nvSpPr>
        <dsp:cNvPr id="0" name=""/>
        <dsp:cNvSpPr/>
      </dsp:nvSpPr>
      <dsp:spPr>
        <a:xfrm>
          <a:off x="3516855" y="1542281"/>
          <a:ext cx="2017523" cy="2017523"/>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Appropriated Fund Balance</a:t>
          </a:r>
          <a:endParaRPr lang="en-US" sz="1700" kern="1200" dirty="0"/>
        </a:p>
      </dsp:txBody>
      <dsp:txXfrm>
        <a:off x="3812314" y="1837740"/>
        <a:ext cx="1426605" cy="1426605"/>
      </dsp:txXfrm>
    </dsp:sp>
    <dsp:sp modelId="{011C606C-7A4E-7240-AF48-A558AF0C1679}">
      <dsp:nvSpPr>
        <dsp:cNvPr id="0" name=""/>
        <dsp:cNvSpPr/>
      </dsp:nvSpPr>
      <dsp:spPr>
        <a:xfrm>
          <a:off x="5698202" y="1965961"/>
          <a:ext cx="1170163" cy="1170163"/>
        </a:xfrm>
        <a:prstGeom prst="mathEqual">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853307" y="2207015"/>
        <a:ext cx="859953" cy="688055"/>
      </dsp:txXfrm>
    </dsp:sp>
    <dsp:sp modelId="{5D4B7D9D-EE4E-BF4D-B8AD-BFBD8E2D90E8}">
      <dsp:nvSpPr>
        <dsp:cNvPr id="0" name=""/>
        <dsp:cNvSpPr/>
      </dsp:nvSpPr>
      <dsp:spPr>
        <a:xfrm>
          <a:off x="7032189" y="1542281"/>
          <a:ext cx="2017523" cy="2017523"/>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Appropriations</a:t>
          </a:r>
          <a:endParaRPr lang="en-US" sz="1700" kern="1200" dirty="0"/>
        </a:p>
      </dsp:txBody>
      <dsp:txXfrm>
        <a:off x="7327648" y="1837740"/>
        <a:ext cx="1426605" cy="1426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23B7B-66EE-1546-80BB-774BFCD47DB1}">
      <dsp:nvSpPr>
        <dsp:cNvPr id="0" name=""/>
        <dsp:cNvSpPr/>
      </dsp:nvSpPr>
      <dsp:spPr>
        <a:xfrm>
          <a:off x="1395" y="503813"/>
          <a:ext cx="1849591" cy="184959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Estimated Net Revenues</a:t>
          </a:r>
          <a:endParaRPr lang="en-US" sz="1600" kern="1200" dirty="0"/>
        </a:p>
      </dsp:txBody>
      <dsp:txXfrm>
        <a:off x="272261" y="774679"/>
        <a:ext cx="1307859" cy="1307859"/>
      </dsp:txXfrm>
    </dsp:sp>
    <dsp:sp modelId="{ECF91F8F-025F-584B-B938-B734C03CD06E}">
      <dsp:nvSpPr>
        <dsp:cNvPr id="0" name=""/>
        <dsp:cNvSpPr/>
      </dsp:nvSpPr>
      <dsp:spPr>
        <a:xfrm>
          <a:off x="2001173" y="783989"/>
          <a:ext cx="1072763" cy="107276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143368" y="1194214"/>
        <a:ext cx="788373" cy="252313"/>
      </dsp:txXfrm>
    </dsp:sp>
    <dsp:sp modelId="{5F788874-34B0-024C-8036-7EB609D0C345}">
      <dsp:nvSpPr>
        <dsp:cNvPr id="0" name=""/>
        <dsp:cNvSpPr/>
      </dsp:nvSpPr>
      <dsp:spPr>
        <a:xfrm>
          <a:off x="3224123" y="395575"/>
          <a:ext cx="1849591" cy="1849591"/>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Appropriated Fund Balance</a:t>
          </a:r>
          <a:endParaRPr lang="en-US" sz="1600" kern="1200" dirty="0"/>
        </a:p>
      </dsp:txBody>
      <dsp:txXfrm>
        <a:off x="3494989" y="666441"/>
        <a:ext cx="1307859" cy="1307859"/>
      </dsp:txXfrm>
    </dsp:sp>
    <dsp:sp modelId="{011C606C-7A4E-7240-AF48-A558AF0C1679}">
      <dsp:nvSpPr>
        <dsp:cNvPr id="0" name=""/>
        <dsp:cNvSpPr/>
      </dsp:nvSpPr>
      <dsp:spPr>
        <a:xfrm>
          <a:off x="5223902" y="783989"/>
          <a:ext cx="1072763" cy="1072763"/>
        </a:xfrm>
        <a:prstGeom prst="mathEqual">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366097" y="1004978"/>
        <a:ext cx="788373" cy="630785"/>
      </dsp:txXfrm>
    </dsp:sp>
    <dsp:sp modelId="{5D4B7D9D-EE4E-BF4D-B8AD-BFBD8E2D90E8}">
      <dsp:nvSpPr>
        <dsp:cNvPr id="0" name=""/>
        <dsp:cNvSpPr/>
      </dsp:nvSpPr>
      <dsp:spPr>
        <a:xfrm>
          <a:off x="6446852" y="395575"/>
          <a:ext cx="1849591" cy="1849591"/>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Appropriations</a:t>
          </a:r>
          <a:endParaRPr lang="en-US" sz="1600" kern="1200" dirty="0"/>
        </a:p>
      </dsp:txBody>
      <dsp:txXfrm>
        <a:off x="6717718" y="666441"/>
        <a:ext cx="1307859" cy="1307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A74C7-9FC0-C243-BEA5-043265F3A2E0}">
      <dsp:nvSpPr>
        <dsp:cNvPr id="0" name=""/>
        <dsp:cNvSpPr/>
      </dsp:nvSpPr>
      <dsp:spPr>
        <a:xfrm>
          <a:off x="0" y="5009248"/>
          <a:ext cx="9144000" cy="46967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Budget Ordinance Expires June 30</a:t>
          </a:r>
        </a:p>
      </dsp:txBody>
      <dsp:txXfrm>
        <a:off x="0" y="5009248"/>
        <a:ext cx="9144000" cy="469679"/>
      </dsp:txXfrm>
    </dsp:sp>
    <dsp:sp modelId="{1984744C-B410-4449-A2CC-BB7E08D2CAD1}">
      <dsp:nvSpPr>
        <dsp:cNvPr id="0" name=""/>
        <dsp:cNvSpPr/>
      </dsp:nvSpPr>
      <dsp:spPr>
        <a:xfrm rot="10800000">
          <a:off x="0" y="4293926"/>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Budget Ordinance Effective July 1</a:t>
          </a:r>
        </a:p>
      </dsp:txBody>
      <dsp:txXfrm rot="10800000">
        <a:off x="0" y="4293926"/>
        <a:ext cx="9144000" cy="469372"/>
      </dsp:txXfrm>
    </dsp:sp>
    <dsp:sp modelId="{C757C73A-A816-3646-BB96-D1462BE4F933}">
      <dsp:nvSpPr>
        <dsp:cNvPr id="0" name=""/>
        <dsp:cNvSpPr/>
      </dsp:nvSpPr>
      <dsp:spPr>
        <a:xfrm rot="10800000">
          <a:off x="0" y="3578605"/>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Board Adopts Budget Ordinance (at least 10 days after proposed budget submitted)</a:t>
          </a:r>
        </a:p>
      </dsp:txBody>
      <dsp:txXfrm rot="10800000">
        <a:off x="0" y="3578605"/>
        <a:ext cx="9144000" cy="469372"/>
      </dsp:txXfrm>
    </dsp:sp>
    <dsp:sp modelId="{0F638397-927C-E24E-88DE-0462CB5BCE02}">
      <dsp:nvSpPr>
        <dsp:cNvPr id="0" name=""/>
        <dsp:cNvSpPr/>
      </dsp:nvSpPr>
      <dsp:spPr>
        <a:xfrm rot="10800000">
          <a:off x="0" y="2863284"/>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Board Holds Public Hearing</a:t>
          </a:r>
        </a:p>
      </dsp:txBody>
      <dsp:txXfrm rot="10800000">
        <a:off x="0" y="2863284"/>
        <a:ext cx="9144000" cy="469372"/>
      </dsp:txXfrm>
    </dsp:sp>
    <dsp:sp modelId="{90586C7D-1E8E-1F40-B55E-4D63E65BD06A}">
      <dsp:nvSpPr>
        <dsp:cNvPr id="0" name=""/>
        <dsp:cNvSpPr/>
      </dsp:nvSpPr>
      <dsp:spPr>
        <a:xfrm rot="10800000">
          <a:off x="0" y="2147963"/>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Clerk Publishes Notice of Public Hearing and Makes Copy Available for Inspection</a:t>
          </a:r>
        </a:p>
      </dsp:txBody>
      <dsp:txXfrm rot="10800000">
        <a:off x="0" y="2147963"/>
        <a:ext cx="9144000" cy="469372"/>
      </dsp:txXfrm>
    </dsp:sp>
    <dsp:sp modelId="{3752AE44-FC6F-7C40-A711-81DE1339FCE2}">
      <dsp:nvSpPr>
        <dsp:cNvPr id="0" name=""/>
        <dsp:cNvSpPr/>
      </dsp:nvSpPr>
      <dsp:spPr>
        <a:xfrm rot="10800000">
          <a:off x="0" y="1432642"/>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Budget Officer Submits Proposed Budget to Board (By June 1)                                                       </a:t>
          </a:r>
        </a:p>
      </dsp:txBody>
      <dsp:txXfrm rot="10800000">
        <a:off x="0" y="1432642"/>
        <a:ext cx="9144000" cy="469372"/>
      </dsp:txXfrm>
    </dsp:sp>
    <dsp:sp modelId="{03EFF2E6-F223-6245-90C9-A498225C062E}">
      <dsp:nvSpPr>
        <dsp:cNvPr id="0" name=""/>
        <dsp:cNvSpPr/>
      </dsp:nvSpPr>
      <dsp:spPr>
        <a:xfrm rot="10800000">
          <a:off x="0" y="717321"/>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Department Heads Submit Budget Requests to Budget Officer (By April 30)</a:t>
          </a:r>
          <a:endParaRPr lang="en-US" sz="2000" kern="1200" dirty="0"/>
        </a:p>
      </dsp:txBody>
      <dsp:txXfrm rot="10800000">
        <a:off x="0" y="717321"/>
        <a:ext cx="9144000" cy="469372"/>
      </dsp:txXfrm>
    </dsp:sp>
    <dsp:sp modelId="{7585E513-9709-B24A-9A18-447718C7374E}">
      <dsp:nvSpPr>
        <dsp:cNvPr id="0" name=""/>
        <dsp:cNvSpPr/>
      </dsp:nvSpPr>
      <dsp:spPr>
        <a:xfrm rot="10800000">
          <a:off x="0" y="1999"/>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Budget Retreats / Pre-planning / Citizen Input</a:t>
          </a:r>
          <a:endParaRPr lang="en-US" sz="2000" kern="1200" dirty="0"/>
        </a:p>
      </dsp:txBody>
      <dsp:txXfrm rot="10800000">
        <a:off x="0" y="1999"/>
        <a:ext cx="9144000" cy="469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EFEE6-3FD4-5941-BAD7-93931DAFD50C}">
      <dsp:nvSpPr>
        <dsp:cNvPr id="0" name=""/>
        <dsp:cNvSpPr/>
      </dsp:nvSpPr>
      <dsp:spPr>
        <a:xfrm>
          <a:off x="130675" y="272157"/>
          <a:ext cx="3223331" cy="3223331"/>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rtl="0">
            <a:lnSpc>
              <a:spcPct val="90000"/>
            </a:lnSpc>
            <a:spcBef>
              <a:spcPct val="0"/>
            </a:spcBef>
            <a:spcAft>
              <a:spcPct val="35000"/>
            </a:spcAft>
          </a:pPr>
          <a:r>
            <a:rPr lang="en-US" sz="3400" kern="1200" smtClean="0"/>
            <a:t>Annual Budget Ordinance</a:t>
          </a:r>
          <a:endParaRPr lang="en-US" sz="3400" kern="1200"/>
        </a:p>
      </dsp:txBody>
      <dsp:txXfrm>
        <a:off x="580780" y="652257"/>
        <a:ext cx="1858497" cy="2463131"/>
      </dsp:txXfrm>
    </dsp:sp>
    <dsp:sp modelId="{DFE16961-66E9-8348-909A-083571855B5C}">
      <dsp:nvSpPr>
        <dsp:cNvPr id="0" name=""/>
        <dsp:cNvSpPr/>
      </dsp:nvSpPr>
      <dsp:spPr>
        <a:xfrm>
          <a:off x="2453797" y="272157"/>
          <a:ext cx="3223331" cy="322333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rtl="0">
            <a:lnSpc>
              <a:spcPct val="90000"/>
            </a:lnSpc>
            <a:spcBef>
              <a:spcPct val="0"/>
            </a:spcBef>
            <a:spcAft>
              <a:spcPct val="35000"/>
            </a:spcAft>
          </a:pPr>
          <a:r>
            <a:rPr lang="en-US" sz="3400" kern="1200" dirty="0" smtClean="0"/>
            <a:t>Capital Budget</a:t>
          </a:r>
          <a:endParaRPr lang="en-US" sz="3400" kern="1200" dirty="0"/>
        </a:p>
      </dsp:txBody>
      <dsp:txXfrm>
        <a:off x="3368526" y="652257"/>
        <a:ext cx="1858497" cy="24631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97D7E-FAFD-6840-B098-BBEED05507B8}">
      <dsp:nvSpPr>
        <dsp:cNvPr id="0" name=""/>
        <dsp:cNvSpPr/>
      </dsp:nvSpPr>
      <dsp:spPr>
        <a:xfrm>
          <a:off x="2828" y="261507"/>
          <a:ext cx="2757798" cy="91155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Annual Budget Ordinance</a:t>
          </a:r>
          <a:endParaRPr lang="en-US" sz="2500" kern="1200" dirty="0"/>
        </a:p>
      </dsp:txBody>
      <dsp:txXfrm>
        <a:off x="2828" y="261507"/>
        <a:ext cx="2757798" cy="911559"/>
      </dsp:txXfrm>
    </dsp:sp>
    <dsp:sp modelId="{E641FD46-FA21-1E49-94D3-C4FAF2A064F9}">
      <dsp:nvSpPr>
        <dsp:cNvPr id="0" name=""/>
        <dsp:cNvSpPr/>
      </dsp:nvSpPr>
      <dsp:spPr>
        <a:xfrm>
          <a:off x="2828" y="1173067"/>
          <a:ext cx="2757798" cy="370575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Single Fiscal Year</a:t>
          </a:r>
          <a:endParaRPr lang="en-US" sz="2500" kern="1200" dirty="0"/>
        </a:p>
        <a:p>
          <a:pPr marL="228600" lvl="1" indent="-228600" algn="l" defTabSz="1111250">
            <a:lnSpc>
              <a:spcPct val="90000"/>
            </a:lnSpc>
            <a:spcBef>
              <a:spcPct val="0"/>
            </a:spcBef>
            <a:spcAft>
              <a:spcPct val="15000"/>
            </a:spcAft>
            <a:buChar char="•"/>
          </a:pPr>
          <a:r>
            <a:rPr lang="en-US" sz="2500" kern="1200" dirty="0" smtClean="0"/>
            <a:t>Operating and Capital Expenses</a:t>
          </a:r>
          <a:endParaRPr lang="en-US" sz="2500" kern="1200" dirty="0"/>
        </a:p>
        <a:p>
          <a:pPr marL="228600" lvl="1" indent="-228600" algn="l" defTabSz="1111250">
            <a:lnSpc>
              <a:spcPct val="90000"/>
            </a:lnSpc>
            <a:spcBef>
              <a:spcPct val="0"/>
            </a:spcBef>
            <a:spcAft>
              <a:spcPct val="15000"/>
            </a:spcAft>
            <a:buChar char="•"/>
          </a:pPr>
          <a:r>
            <a:rPr lang="en-US" sz="2500" kern="1200" dirty="0" smtClean="0"/>
            <a:t>Appropriations by Department, Function, or Project</a:t>
          </a:r>
          <a:endParaRPr lang="en-US" sz="2500" kern="1200" dirty="0"/>
        </a:p>
        <a:p>
          <a:pPr marL="228600" lvl="1" indent="-228600" algn="l" defTabSz="1111250">
            <a:lnSpc>
              <a:spcPct val="90000"/>
            </a:lnSpc>
            <a:spcBef>
              <a:spcPct val="0"/>
            </a:spcBef>
            <a:spcAft>
              <a:spcPct val="15000"/>
            </a:spcAft>
            <a:buChar char="•"/>
          </a:pPr>
          <a:r>
            <a:rPr lang="en-US" sz="2500" kern="1200" dirty="0" smtClean="0"/>
            <a:t>Revenues by Major Source</a:t>
          </a:r>
          <a:endParaRPr lang="en-US" sz="2500" kern="1200" dirty="0"/>
        </a:p>
      </dsp:txBody>
      <dsp:txXfrm>
        <a:off x="2828" y="1173067"/>
        <a:ext cx="2757798" cy="3705750"/>
      </dsp:txXfrm>
    </dsp:sp>
    <dsp:sp modelId="{A9BF6810-BF28-C34E-BB56-5E076DA00D4C}">
      <dsp:nvSpPr>
        <dsp:cNvPr id="0" name=""/>
        <dsp:cNvSpPr/>
      </dsp:nvSpPr>
      <dsp:spPr>
        <a:xfrm>
          <a:off x="3146718" y="261507"/>
          <a:ext cx="2757798" cy="911559"/>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Grant Ordinance</a:t>
          </a:r>
          <a:endParaRPr lang="en-US" sz="2500" kern="1200" dirty="0"/>
        </a:p>
      </dsp:txBody>
      <dsp:txXfrm>
        <a:off x="3146718" y="261507"/>
        <a:ext cx="2757798" cy="911559"/>
      </dsp:txXfrm>
    </dsp:sp>
    <dsp:sp modelId="{5BBF200D-5F8D-9446-A9E1-6C46717AE570}">
      <dsp:nvSpPr>
        <dsp:cNvPr id="0" name=""/>
        <dsp:cNvSpPr/>
      </dsp:nvSpPr>
      <dsp:spPr>
        <a:xfrm>
          <a:off x="3146718" y="1173067"/>
          <a:ext cx="2757798" cy="3705750"/>
        </a:xfrm>
        <a:prstGeom prst="rect">
          <a:avLst/>
        </a:prstGeom>
        <a:solidFill>
          <a:schemeClr val="accent5">
            <a:tint val="40000"/>
            <a:alpha val="90000"/>
            <a:hueOff val="-3695876"/>
            <a:satOff val="-6408"/>
            <a:lumOff val="-644"/>
            <a:alphaOff val="0"/>
          </a:schemeClr>
        </a:solidFill>
        <a:ln w="6350" cap="flat" cmpd="sng" algn="ctr">
          <a:solidFill>
            <a:schemeClr val="accent5">
              <a:tint val="40000"/>
              <a:alpha val="90000"/>
              <a:hueOff val="-3695876"/>
              <a:satOff val="-6408"/>
              <a:lumOff val="-6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Life of the Grant/Project</a:t>
          </a:r>
          <a:endParaRPr lang="en-US" sz="2500" kern="1200" dirty="0"/>
        </a:p>
        <a:p>
          <a:pPr marL="228600" lvl="1" indent="-228600" algn="l" defTabSz="1111250">
            <a:lnSpc>
              <a:spcPct val="90000"/>
            </a:lnSpc>
            <a:spcBef>
              <a:spcPct val="0"/>
            </a:spcBef>
            <a:spcAft>
              <a:spcPct val="15000"/>
            </a:spcAft>
            <a:buChar char="•"/>
          </a:pPr>
          <a:r>
            <a:rPr lang="en-US" sz="2500" kern="1200" dirty="0" smtClean="0"/>
            <a:t>Projects Funded at Least in Part with Grant $ Only</a:t>
          </a:r>
          <a:endParaRPr lang="en-US" sz="2500" kern="1200" dirty="0"/>
        </a:p>
        <a:p>
          <a:pPr marL="228600" lvl="1" indent="-228600" algn="l" defTabSz="1111250">
            <a:lnSpc>
              <a:spcPct val="90000"/>
            </a:lnSpc>
            <a:spcBef>
              <a:spcPct val="0"/>
            </a:spcBef>
            <a:spcAft>
              <a:spcPct val="15000"/>
            </a:spcAft>
            <a:buChar char="•"/>
          </a:pPr>
          <a:r>
            <a:rPr lang="en-US" sz="2500" kern="1200" dirty="0" smtClean="0"/>
            <a:t>Operating and Capital Expenses</a:t>
          </a:r>
          <a:endParaRPr lang="en-US" sz="2500" kern="1200" dirty="0"/>
        </a:p>
      </dsp:txBody>
      <dsp:txXfrm>
        <a:off x="3146718" y="1173067"/>
        <a:ext cx="2757798" cy="3705750"/>
      </dsp:txXfrm>
    </dsp:sp>
    <dsp:sp modelId="{7434F39F-00D5-CB4D-9D8C-4114A946F24B}">
      <dsp:nvSpPr>
        <dsp:cNvPr id="0" name=""/>
        <dsp:cNvSpPr/>
      </dsp:nvSpPr>
      <dsp:spPr>
        <a:xfrm>
          <a:off x="6290608" y="261507"/>
          <a:ext cx="2757798" cy="91155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Project Ordinance</a:t>
          </a:r>
          <a:endParaRPr lang="en-US" sz="2500" kern="1200" dirty="0"/>
        </a:p>
      </dsp:txBody>
      <dsp:txXfrm>
        <a:off x="6290608" y="261507"/>
        <a:ext cx="2757798" cy="911559"/>
      </dsp:txXfrm>
    </dsp:sp>
    <dsp:sp modelId="{F05C4C20-D88C-EE4B-B44F-904E6E56ABF2}">
      <dsp:nvSpPr>
        <dsp:cNvPr id="0" name=""/>
        <dsp:cNvSpPr/>
      </dsp:nvSpPr>
      <dsp:spPr>
        <a:xfrm>
          <a:off x="6290608" y="1173067"/>
          <a:ext cx="2757798" cy="3705750"/>
        </a:xfrm>
        <a:prstGeom prst="rect">
          <a:avLst/>
        </a:prstGeom>
        <a:solidFill>
          <a:schemeClr val="accent5">
            <a:tint val="40000"/>
            <a:alpha val="90000"/>
            <a:hueOff val="-7391752"/>
            <a:satOff val="-12816"/>
            <a:lumOff val="-1289"/>
            <a:alphaOff val="0"/>
          </a:schemeClr>
        </a:solidFill>
        <a:ln w="6350" cap="flat" cmpd="sng" algn="ctr">
          <a:solidFill>
            <a:schemeClr val="accent5">
              <a:tint val="40000"/>
              <a:alpha val="90000"/>
              <a:hueOff val="-7391752"/>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Life of the Project</a:t>
          </a:r>
          <a:endParaRPr lang="en-US" sz="2500" kern="1200" dirty="0"/>
        </a:p>
        <a:p>
          <a:pPr marL="228600" lvl="1" indent="-228600" algn="l" defTabSz="1111250">
            <a:lnSpc>
              <a:spcPct val="90000"/>
            </a:lnSpc>
            <a:spcBef>
              <a:spcPct val="0"/>
            </a:spcBef>
            <a:spcAft>
              <a:spcPct val="15000"/>
            </a:spcAft>
            <a:buChar char="•"/>
          </a:pPr>
          <a:r>
            <a:rPr lang="en-US" sz="2500" kern="1200" dirty="0" smtClean="0"/>
            <a:t>Capital Projects Only</a:t>
          </a:r>
          <a:endParaRPr lang="en-US" sz="2500" kern="1200" dirty="0"/>
        </a:p>
        <a:p>
          <a:pPr marL="228600" lvl="1" indent="-228600" algn="l" defTabSz="1111250">
            <a:lnSpc>
              <a:spcPct val="90000"/>
            </a:lnSpc>
            <a:spcBef>
              <a:spcPct val="0"/>
            </a:spcBef>
            <a:spcAft>
              <a:spcPct val="15000"/>
            </a:spcAft>
            <a:buChar char="•"/>
          </a:pPr>
          <a:r>
            <a:rPr lang="en-US" sz="2500" kern="1200" dirty="0" smtClean="0"/>
            <a:t>Capital Expenses</a:t>
          </a:r>
          <a:endParaRPr lang="en-US" sz="2500" kern="1200" dirty="0"/>
        </a:p>
      </dsp:txBody>
      <dsp:txXfrm>
        <a:off x="6290608" y="1173067"/>
        <a:ext cx="2757798" cy="3705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E9C1F-139C-DF43-8BC9-A1BAEC625ECF}">
      <dsp:nvSpPr>
        <dsp:cNvPr id="0" name=""/>
        <dsp:cNvSpPr/>
      </dsp:nvSpPr>
      <dsp:spPr>
        <a:xfrm>
          <a:off x="0" y="4216180"/>
          <a:ext cx="7886700" cy="9223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Include updates in annual budget ordinances</a:t>
          </a:r>
          <a:endParaRPr lang="en-US" sz="2100" kern="1200" dirty="0"/>
        </a:p>
      </dsp:txBody>
      <dsp:txXfrm>
        <a:off x="0" y="4216180"/>
        <a:ext cx="7886700" cy="922397"/>
      </dsp:txXfrm>
    </dsp:sp>
    <dsp:sp modelId="{0E5820D6-7A60-F74D-9D95-2D7FE4BF8152}">
      <dsp:nvSpPr>
        <dsp:cNvPr id="0" name=""/>
        <dsp:cNvSpPr/>
      </dsp:nvSpPr>
      <dsp:spPr>
        <a:xfrm rot="10800000">
          <a:off x="0" y="2811369"/>
          <a:ext cx="7886700" cy="141864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Files Copies with Finance Officer, Clerk, Budget Officer (within 5 days)</a:t>
          </a:r>
          <a:endParaRPr lang="en-US" sz="2100" kern="1200" dirty="0"/>
        </a:p>
      </dsp:txBody>
      <dsp:txXfrm rot="10800000">
        <a:off x="0" y="2811369"/>
        <a:ext cx="7886700" cy="921794"/>
      </dsp:txXfrm>
    </dsp:sp>
    <dsp:sp modelId="{DCF2B349-ED89-E34B-AAD9-8D9A1F3F5675}">
      <dsp:nvSpPr>
        <dsp:cNvPr id="0" name=""/>
        <dsp:cNvSpPr/>
      </dsp:nvSpPr>
      <dsp:spPr>
        <a:xfrm rot="10800000">
          <a:off x="0" y="1406558"/>
          <a:ext cx="7886700" cy="141864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Enter in Board Minutes</a:t>
          </a:r>
          <a:endParaRPr lang="en-US" sz="2100" kern="1200" dirty="0"/>
        </a:p>
      </dsp:txBody>
      <dsp:txXfrm rot="10800000">
        <a:off x="0" y="1406558"/>
        <a:ext cx="7886700" cy="921794"/>
      </dsp:txXfrm>
    </dsp:sp>
    <dsp:sp modelId="{156403C8-47EB-944B-91C9-C2999308A722}">
      <dsp:nvSpPr>
        <dsp:cNvPr id="0" name=""/>
        <dsp:cNvSpPr/>
      </dsp:nvSpPr>
      <dsp:spPr>
        <a:xfrm rot="10800000">
          <a:off x="0" y="1747"/>
          <a:ext cx="7886700" cy="141864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Adopt ordinance at any time during year</a:t>
          </a:r>
          <a:endParaRPr lang="en-US" sz="2100" kern="1200" dirty="0"/>
        </a:p>
      </dsp:txBody>
      <dsp:txXfrm rot="10800000">
        <a:off x="0" y="1747"/>
        <a:ext cx="7886700" cy="9217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D4DED-9E2B-524C-A9C6-DFB4D5C04022}" type="datetimeFigureOut">
              <a:rPr lang="en-US" smtClean="0"/>
              <a:t>8/31/18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D00A0-1107-DA44-8D29-F91678509D5E}" type="slidenum">
              <a:rPr lang="en-US" smtClean="0"/>
              <a:t>‹#›</a:t>
            </a:fld>
            <a:endParaRPr lang="en-US"/>
          </a:p>
        </p:txBody>
      </p:sp>
    </p:spTree>
    <p:extLst>
      <p:ext uri="{BB962C8B-B14F-4D97-AF65-F5344CB8AC3E}">
        <p14:creationId xmlns:p14="http://schemas.microsoft.com/office/powerpoint/2010/main" val="158627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12F1D-17E1-7B45-9DD4-93C25D6CF5CD}" type="slidenum">
              <a:rPr lang="en-US" smtClean="0"/>
              <a:t>24</a:t>
            </a:fld>
            <a:endParaRPr lang="en-US"/>
          </a:p>
        </p:txBody>
      </p:sp>
    </p:spTree>
    <p:extLst>
      <p:ext uri="{BB962C8B-B14F-4D97-AF65-F5344CB8AC3E}">
        <p14:creationId xmlns:p14="http://schemas.microsoft.com/office/powerpoint/2010/main" val="50685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0A99DE"/>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82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A32328-DA2E-46DF-A252-66BE2DB918AD}" type="datetimeFigureOut">
              <a:rPr lang="en-US" smtClean="0"/>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30077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32328-DA2E-46DF-A252-66BE2DB918AD}" type="datetimeFigureOut">
              <a:rPr lang="en-US" smtClean="0"/>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325632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579914"/>
            <a:ext cx="7886700" cy="1159329"/>
          </a:xfrm>
        </p:spPr>
        <p:txBody>
          <a:bodyPr anchor="ctr">
            <a:normAutofit/>
          </a:bodyPr>
          <a:lstStyle>
            <a:lvl1pPr algn="ct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739244"/>
            <a:ext cx="7886700" cy="579663"/>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32328-DA2E-46DF-A252-66BE2DB918AD}" type="datetimeFigureOut">
              <a:rPr lang="en-US" smtClean="0"/>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362636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A32328-DA2E-46DF-A252-66BE2DB918AD}" type="datetimeFigureOut">
              <a:rPr lang="en-US" smtClean="0"/>
              <a:t>8/31/18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70757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244929" y="261259"/>
            <a:ext cx="8654143" cy="59599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288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19441"/>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19441"/>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A32328-DA2E-46DF-A252-66BE2DB918AD}" type="datetimeFigureOut">
              <a:rPr lang="en-US" smtClean="0"/>
              <a:t>8/31/18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7709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265"/>
            <a:ext cx="7886700" cy="91666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729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096862"/>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729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096862"/>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840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244475"/>
            <a:ext cx="2949178" cy="1274509"/>
          </a:xfrm>
        </p:spPr>
        <p:txBody>
          <a:bodyPr anchor="b"/>
          <a:lstStyle>
            <a:lvl1pPr>
              <a:defRPr sz="3200">
                <a:solidFill>
                  <a:srgbClr val="0E9DE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244476"/>
            <a:ext cx="4629150" cy="58052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616529"/>
            <a:ext cx="2949178" cy="47398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32328-DA2E-46DF-A252-66BE2DB918AD}" type="datetimeFigureOut">
              <a:rPr lang="en-US" smtClean="0"/>
              <a:t>8/31/18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389966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2949178" cy="92256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32328-DA2E-46DF-A252-66BE2DB918AD}" type="datetimeFigureOut">
              <a:rPr lang="en-US" smtClean="0"/>
              <a:t>8/31/18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407960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036864"/>
            <a:ext cx="7886700" cy="51400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32328-DA2E-46DF-A252-66BE2DB918AD}" type="datetimeFigureOut">
              <a:rPr lang="en-US" smtClean="0"/>
              <a:t>8/31/18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C418-67FF-4E34-BC34-EB163FEBB543}" type="slidenum">
              <a:rPr lang="en-US" smtClean="0"/>
              <a:t>‹#›</a:t>
            </a:fld>
            <a:endParaRPr lang="en-US"/>
          </a:p>
        </p:txBody>
      </p:sp>
    </p:spTree>
    <p:extLst>
      <p:ext uri="{BB962C8B-B14F-4D97-AF65-F5344CB8AC3E}">
        <p14:creationId xmlns:p14="http://schemas.microsoft.com/office/powerpoint/2010/main" val="3736861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4" r:id="rId6"/>
    <p:sldLayoutId id="2147483665" r:id="rId7"/>
    <p:sldLayoutId id="2147483668" r:id="rId8"/>
    <p:sldLayoutId id="2147483669" r:id="rId9"/>
  </p:sldLayoutIdLst>
  <p:txStyles>
    <p:titleStyle>
      <a:lvl1pPr algn="l" defTabSz="914400" rtl="0" eaLnBrk="1" latinLnBrk="0" hangingPunct="1">
        <a:lnSpc>
          <a:spcPct val="90000"/>
        </a:lnSpc>
        <a:spcBef>
          <a:spcPct val="0"/>
        </a:spcBef>
        <a:buNone/>
        <a:defRPr sz="4400" b="1" i="0" u="none"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millonzi@sog.unc.edu"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7"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Budgeting</a:t>
            </a:r>
            <a:endParaRPr lang="en-US" dirty="0"/>
          </a:p>
        </p:txBody>
      </p:sp>
      <p:sp>
        <p:nvSpPr>
          <p:cNvPr id="3" name="Subtitle 2"/>
          <p:cNvSpPr>
            <a:spLocks noGrp="1"/>
          </p:cNvSpPr>
          <p:nvPr>
            <p:ph type="subTitle" idx="1"/>
          </p:nvPr>
        </p:nvSpPr>
        <p:spPr>
          <a:xfrm>
            <a:off x="1143000" y="3602037"/>
            <a:ext cx="6858000" cy="1221753"/>
          </a:xfrm>
        </p:spPr>
        <p:txBody>
          <a:bodyPr>
            <a:normAutofit fontScale="92500" lnSpcReduction="10000"/>
          </a:bodyPr>
          <a:lstStyle/>
          <a:p>
            <a:r>
              <a:rPr lang="en-US" dirty="0" smtClean="0"/>
              <a:t>Kara A. Millonzi</a:t>
            </a:r>
          </a:p>
          <a:p>
            <a:r>
              <a:rPr lang="en-US" dirty="0" smtClean="0">
                <a:hlinkClick r:id="rId2"/>
              </a:rPr>
              <a:t>millonzi@sog.unc.edu</a:t>
            </a:r>
            <a:endParaRPr lang="en-US" dirty="0" smtClean="0"/>
          </a:p>
          <a:p>
            <a:r>
              <a:rPr lang="en-US" dirty="0" smtClean="0"/>
              <a:t>Fall 2017</a:t>
            </a:r>
            <a:endParaRPr lang="en-US" dirty="0"/>
          </a:p>
        </p:txBody>
      </p:sp>
    </p:spTree>
    <p:extLst>
      <p:ext uri="{BB962C8B-B14F-4D97-AF65-F5344CB8AC3E}">
        <p14:creationId xmlns:p14="http://schemas.microsoft.com/office/powerpoint/2010/main" val="2713633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4268" y="2272253"/>
            <a:ext cx="3657600" cy="3536220"/>
          </a:xfrm>
        </p:spPr>
        <p:txBody>
          <a:bodyPr>
            <a:normAutofit fontScale="92500" lnSpcReduction="20000"/>
          </a:bodyPr>
          <a:lstStyle/>
          <a:p>
            <a:pPr marL="0" indent="0">
              <a:buNone/>
            </a:pPr>
            <a:r>
              <a:rPr lang="en-US" dirty="0" smtClean="0"/>
              <a:t>“Appropriated </a:t>
            </a:r>
            <a:r>
              <a:rPr lang="en-US" dirty="0"/>
              <a:t>fund balance in any fund shall not exceed the sum of cash and </a:t>
            </a:r>
            <a:r>
              <a:rPr lang="en-US" dirty="0" smtClean="0"/>
              <a:t>investments </a:t>
            </a:r>
            <a:r>
              <a:rPr lang="en-US" dirty="0"/>
              <a:t>minus the sum of liabilities, encumbrances, and deferred revenues arising from </a:t>
            </a:r>
            <a:r>
              <a:rPr lang="en-US" dirty="0" smtClean="0"/>
              <a:t>cash receipts</a:t>
            </a:r>
            <a:r>
              <a:rPr lang="en-US" dirty="0"/>
              <a:t>, as those figures stand at the close of the fiscal year next preceding the budget </a:t>
            </a:r>
            <a:r>
              <a:rPr lang="en-US" dirty="0" smtClean="0"/>
              <a:t>year.”</a:t>
            </a:r>
          </a:p>
          <a:p>
            <a:endParaRPr lang="en-US" dirty="0"/>
          </a:p>
        </p:txBody>
      </p:sp>
      <p:sp>
        <p:nvSpPr>
          <p:cNvPr id="4" name="Title 3"/>
          <p:cNvSpPr>
            <a:spLocks noGrp="1"/>
          </p:cNvSpPr>
          <p:nvPr>
            <p:ph type="title"/>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1270168515"/>
              </p:ext>
            </p:extLst>
          </p:nvPr>
        </p:nvGraphicFramePr>
        <p:xfrm>
          <a:off x="423080" y="-191069"/>
          <a:ext cx="8297839" cy="264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796584" y="2272253"/>
            <a:ext cx="2347415" cy="1292662"/>
          </a:xfrm>
          <a:prstGeom prst="rect">
            <a:avLst/>
          </a:prstGeom>
          <a:noFill/>
        </p:spPr>
        <p:txBody>
          <a:bodyPr wrap="square" rtlCol="0">
            <a:spAutoFit/>
          </a:bodyPr>
          <a:lstStyle/>
          <a:p>
            <a:r>
              <a:rPr lang="en-US" sz="2600" dirty="0" smtClean="0"/>
              <a:t>By Department, Function, or Project</a:t>
            </a:r>
            <a:endParaRPr lang="en-US" sz="2600" dirty="0"/>
          </a:p>
        </p:txBody>
      </p:sp>
      <p:sp>
        <p:nvSpPr>
          <p:cNvPr id="7" name="TextBox 6"/>
          <p:cNvSpPr txBox="1"/>
          <p:nvPr/>
        </p:nvSpPr>
        <p:spPr>
          <a:xfrm>
            <a:off x="300250" y="2268630"/>
            <a:ext cx="2402006" cy="492443"/>
          </a:xfrm>
          <a:prstGeom prst="rect">
            <a:avLst/>
          </a:prstGeom>
          <a:noFill/>
        </p:spPr>
        <p:txBody>
          <a:bodyPr wrap="square" rtlCol="0">
            <a:spAutoFit/>
          </a:bodyPr>
          <a:lstStyle/>
          <a:p>
            <a:r>
              <a:rPr lang="en-US" sz="2600" dirty="0" smtClean="0"/>
              <a:t>By Major Source</a:t>
            </a:r>
            <a:endParaRPr lang="en-US" sz="2600" dirty="0"/>
          </a:p>
        </p:txBody>
      </p:sp>
    </p:spTree>
    <p:extLst>
      <p:ext uri="{BB962C8B-B14F-4D97-AF65-F5344CB8AC3E}">
        <p14:creationId xmlns:p14="http://schemas.microsoft.com/office/powerpoint/2010/main" val="4860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3536855"/>
              </p:ext>
            </p:extLst>
          </p:nvPr>
        </p:nvGraphicFramePr>
        <p:xfrm>
          <a:off x="0" y="696036"/>
          <a:ext cx="9144000" cy="5480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267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51" y="1175786"/>
            <a:ext cx="8229600" cy="3966057"/>
          </a:xfrm>
        </p:spPr>
        <p:txBody>
          <a:bodyPr>
            <a:normAutofit fontScale="92500"/>
          </a:bodyPr>
          <a:lstStyle/>
          <a:p>
            <a:pPr marL="0" indent="0" algn="ctr">
              <a:buNone/>
            </a:pPr>
            <a:r>
              <a:rPr lang="en-US" dirty="0" smtClean="0"/>
              <a:t>The FY 2017-18 budget ordinance includes an appropriation authorizing the health department to spend $100,000 on supplies. As of June 2017, the department has $12,000 remaining in this appropriation. It orders goods in late June to spend most of the remaining money. The goods do not arrive until July and payment is due in August 2017. </a:t>
            </a:r>
          </a:p>
          <a:p>
            <a:pPr marL="0" indent="0" algn="ctr">
              <a:buNone/>
            </a:pPr>
            <a:endParaRPr lang="en-US" sz="1800" dirty="0"/>
          </a:p>
          <a:p>
            <a:pPr marL="0" indent="0" algn="ctr">
              <a:buNone/>
            </a:pPr>
            <a:r>
              <a:rPr lang="en-US" dirty="0" smtClean="0"/>
              <a:t>May the department pay the bill based on the budgetary authorization in the FY 2017-18 budget ordinance?</a:t>
            </a:r>
            <a:endParaRPr lang="en-US"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430" b="99446" l="0" r="89727">
                        <a14:backgroundMark x1="27961" y1="55454" x2="27961" y2="55454"/>
                        <a14:backgroundMark x1="27656" y1="90009" x2="27656" y2="90009"/>
                        <a14:backgroundMark x1="71062" y1="75160" x2="71062" y2="75160"/>
                        <a14:backgroundMark x1="65751" y1="52521" x2="65751" y2="52521"/>
                        <a14:backgroundMark x1="29121" y1="63703" x2="29121" y2="63703"/>
                        <a14:backgroundMark x1="21978" y1="58112" x2="21978" y2="58112"/>
                        <a14:backgroundMark x1="23443" y1="55270" x2="23443" y2="55270"/>
                      </a14:backgroundRemoval>
                    </a14:imgEffect>
                  </a14:imgLayer>
                </a14:imgProps>
              </a:ext>
              <a:ext uri="{28A0092B-C50C-407E-A947-70E740481C1C}">
                <a14:useLocalDpi xmlns:a14="http://schemas.microsoft.com/office/drawing/2010/main" val="0"/>
              </a:ext>
            </a:extLst>
          </a:blip>
          <a:stretch>
            <a:fillRect/>
          </a:stretch>
        </p:blipFill>
        <p:spPr bwMode="auto">
          <a:xfrm>
            <a:off x="3112153" y="4913190"/>
            <a:ext cx="2919796" cy="194481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64467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Requirements</a:t>
            </a:r>
            <a:endParaRPr lang="en-US" dirty="0"/>
          </a:p>
        </p:txBody>
      </p:sp>
      <p:sp>
        <p:nvSpPr>
          <p:cNvPr id="3" name="Content Placeholder 2"/>
          <p:cNvSpPr>
            <a:spLocks noGrp="1"/>
          </p:cNvSpPr>
          <p:nvPr>
            <p:ph idx="1"/>
          </p:nvPr>
        </p:nvSpPr>
        <p:spPr>
          <a:xfrm>
            <a:off x="3588328" y="1309223"/>
            <a:ext cx="5924550" cy="5140099"/>
          </a:xfrm>
        </p:spPr>
        <p:txBody>
          <a:bodyPr>
            <a:normAutofit/>
          </a:bodyPr>
          <a:lstStyle/>
          <a:p>
            <a:pPr lvl="1">
              <a:spcBef>
                <a:spcPts val="1700"/>
              </a:spcBef>
            </a:pPr>
            <a:r>
              <a:rPr lang="en-US" sz="3600" dirty="0" smtClean="0"/>
              <a:t>Debt Service</a:t>
            </a:r>
          </a:p>
          <a:p>
            <a:pPr lvl="1">
              <a:spcBef>
                <a:spcPts val="1700"/>
              </a:spcBef>
            </a:pPr>
            <a:r>
              <a:rPr lang="en-US" sz="3600" dirty="0" smtClean="0"/>
              <a:t>Continuing Contracts</a:t>
            </a:r>
          </a:p>
          <a:p>
            <a:pPr lvl="1">
              <a:spcBef>
                <a:spcPts val="1700"/>
              </a:spcBef>
            </a:pPr>
            <a:r>
              <a:rPr lang="en-US" sz="3600" dirty="0" smtClean="0"/>
              <a:t>Levy Property Taxes*</a:t>
            </a:r>
          </a:p>
          <a:p>
            <a:pPr lvl="1">
              <a:spcBef>
                <a:spcPts val="1700"/>
              </a:spcBef>
            </a:pPr>
            <a:r>
              <a:rPr lang="en-US" sz="3600" dirty="0" smtClean="0"/>
              <a:t>Contingency Appropriations &lt;=5% </a:t>
            </a:r>
            <a:endParaRPr lang="en-US" sz="3600" dirty="0"/>
          </a:p>
        </p:txBody>
      </p:sp>
      <p:pic>
        <p:nvPicPr>
          <p:cNvPr id="1026" name="Picture 2" descr="http://financebykd.com/wp-content/uploads/2015/12/saving.jpg"/>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318653" y="1911927"/>
            <a:ext cx="3445428" cy="177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24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Budget</a:t>
            </a:r>
            <a:endParaRPr lang="en-US" dirty="0"/>
          </a:p>
        </p:txBody>
      </p:sp>
      <p:sp>
        <p:nvSpPr>
          <p:cNvPr id="3" name="Content Placeholder 2"/>
          <p:cNvSpPr>
            <a:spLocks noGrp="1"/>
          </p:cNvSpPr>
          <p:nvPr>
            <p:ph idx="1"/>
          </p:nvPr>
        </p:nvSpPr>
        <p:spPr>
          <a:xfrm>
            <a:off x="628650" y="1330036"/>
            <a:ext cx="7886700" cy="4846927"/>
          </a:xfrm>
        </p:spPr>
        <p:txBody>
          <a:bodyPr>
            <a:normAutofit/>
          </a:bodyPr>
          <a:lstStyle/>
          <a:p>
            <a:pPr marL="0" indent="0">
              <a:buNone/>
            </a:pPr>
            <a:r>
              <a:rPr lang="en-US" sz="3600" dirty="0" smtClean="0"/>
              <a:t>Authorizes the payment of “salaries, debt service payments, and usual ordinary expenses” of the unit until the budget ordinance is adopted.</a:t>
            </a:r>
            <a:endParaRPr lang="en-US" sz="3600" dirty="0"/>
          </a:p>
        </p:txBody>
      </p:sp>
      <p:pic>
        <p:nvPicPr>
          <p:cNvPr id="2050" name="Picture 2" descr="mage result for interim"/>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5079423" y="3255410"/>
            <a:ext cx="3122468" cy="232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6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Amendments</a:t>
            </a:r>
            <a:endParaRPr lang="en-US" dirty="0"/>
          </a:p>
        </p:txBody>
      </p:sp>
      <p:sp>
        <p:nvSpPr>
          <p:cNvPr id="3" name="Content Placeholder 2"/>
          <p:cNvSpPr>
            <a:spLocks noGrp="1"/>
          </p:cNvSpPr>
          <p:nvPr>
            <p:ph idx="1"/>
          </p:nvPr>
        </p:nvSpPr>
        <p:spPr>
          <a:xfrm>
            <a:off x="3020291" y="1036864"/>
            <a:ext cx="5495058" cy="5140099"/>
          </a:xfrm>
        </p:spPr>
        <p:txBody>
          <a:bodyPr/>
          <a:lstStyle/>
          <a:p>
            <a:pPr>
              <a:spcBef>
                <a:spcPts val="1600"/>
              </a:spcBef>
            </a:pPr>
            <a:r>
              <a:rPr lang="en-US" dirty="0" smtClean="0"/>
              <a:t>Board may amend at any time</a:t>
            </a:r>
          </a:p>
          <a:p>
            <a:pPr>
              <a:spcBef>
                <a:spcPts val="1600"/>
              </a:spcBef>
            </a:pPr>
            <a:r>
              <a:rPr lang="en-US" dirty="0" smtClean="0"/>
              <a:t>Limits on property tax rate changes</a:t>
            </a:r>
          </a:p>
          <a:p>
            <a:pPr>
              <a:spcBef>
                <a:spcPts val="1600"/>
              </a:spcBef>
            </a:pPr>
            <a:r>
              <a:rPr lang="en-US" dirty="0" smtClean="0"/>
              <a:t>Prohibitions against reducing school appropriations, with certain exceptions (counties only) </a:t>
            </a:r>
          </a:p>
          <a:p>
            <a:pPr>
              <a:spcBef>
                <a:spcPts val="1600"/>
              </a:spcBef>
            </a:pPr>
            <a:r>
              <a:rPr lang="en-US" dirty="0" smtClean="0"/>
              <a:t>Prohibition against changing board members’ compensation</a:t>
            </a:r>
            <a:endParaRPr lang="en-US" dirty="0"/>
          </a:p>
        </p:txBody>
      </p:sp>
      <p:pic>
        <p:nvPicPr>
          <p:cNvPr id="3074" name="Picture 2" descr="mage result for new num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74" y="1584149"/>
            <a:ext cx="2676698" cy="191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835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51" y="1175786"/>
            <a:ext cx="8229600" cy="3966057"/>
          </a:xfrm>
        </p:spPr>
        <p:txBody>
          <a:bodyPr>
            <a:normAutofit fontScale="92500" lnSpcReduction="10000"/>
          </a:bodyPr>
          <a:lstStyle/>
          <a:p>
            <a:pPr marL="0" indent="0" algn="ctr">
              <a:buNone/>
            </a:pPr>
            <a:r>
              <a:rPr lang="en-US" dirty="0" smtClean="0"/>
              <a:t>The board adopted the budget ordinance on June 12, 2017. It included a 2% property tax increase, as well as a increase in the compensation paid to board members. Within a few days, after hearing from many angry constituents, a majority of board members have changed their minds and want to amend the budget to reduce the property tax rate increase to 1% and eliminate the raise for board members. </a:t>
            </a:r>
          </a:p>
          <a:p>
            <a:pPr marL="0" indent="0" algn="ctr">
              <a:buNone/>
            </a:pPr>
            <a:endParaRPr lang="en-US" sz="1800" dirty="0"/>
          </a:p>
          <a:p>
            <a:pPr marL="0" indent="0" algn="ctr">
              <a:buNone/>
            </a:pPr>
            <a:r>
              <a:rPr lang="en-US" dirty="0" smtClean="0"/>
              <a:t>Can the board amend the budget ordinance to make these changes? Does your answer depend on whether or not the amendment is done before or after July 1? </a:t>
            </a:r>
            <a:endParaRPr lang="en-US"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430" b="99446" l="0" r="89727">
                        <a14:backgroundMark x1="27961" y1="55454" x2="27961" y2="55454"/>
                        <a14:backgroundMark x1="27656" y1="90009" x2="27656" y2="90009"/>
                        <a14:backgroundMark x1="71062" y1="75160" x2="71062" y2="75160"/>
                        <a14:backgroundMark x1="65751" y1="52521" x2="65751" y2="52521"/>
                        <a14:backgroundMark x1="29121" y1="63703" x2="29121" y2="63703"/>
                        <a14:backgroundMark x1="21978" y1="58112" x2="21978" y2="58112"/>
                        <a14:backgroundMark x1="23443" y1="55270" x2="23443" y2="55270"/>
                      </a14:backgroundRemoval>
                    </a14:imgEffect>
                  </a14:imgLayer>
                </a14:imgProps>
              </a:ext>
              <a:ext uri="{28A0092B-C50C-407E-A947-70E740481C1C}">
                <a14:useLocalDpi xmlns:a14="http://schemas.microsoft.com/office/drawing/2010/main" val="0"/>
              </a:ext>
            </a:extLst>
          </a:blip>
          <a:stretch>
            <a:fillRect/>
          </a:stretch>
        </p:blipFill>
        <p:spPr bwMode="auto">
          <a:xfrm>
            <a:off x="3112153" y="4913190"/>
            <a:ext cx="2919796" cy="194481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7847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1510145"/>
            <a:ext cx="7886700" cy="4666818"/>
          </a:xfrm>
        </p:spPr>
        <p:txBody>
          <a:bodyPr>
            <a:normAutofit/>
          </a:bodyPr>
          <a:lstStyle/>
          <a:p>
            <a:pPr marL="0" indent="0" algn="ctr">
              <a:buNone/>
            </a:pPr>
            <a:r>
              <a:rPr lang="en-US" sz="6000" dirty="0" smtClean="0"/>
              <a:t>Why a separate budgeting process for capital projects?</a:t>
            </a:r>
            <a:endParaRPr lang="en-US" sz="6000" dirty="0"/>
          </a:p>
        </p:txBody>
      </p:sp>
      <p:pic>
        <p:nvPicPr>
          <p:cNvPr id="4" name="Picture 2" descr="http://blog.extraspace.com/wp-content/uploads/2015/01/truck-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387" y="4378037"/>
            <a:ext cx="3313043" cy="15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graphicFrame>
        <p:nvGraphicFramePr>
          <p:cNvPr id="11" name="Content Placeholder 10"/>
          <p:cNvGraphicFramePr>
            <a:graphicFrameLocks noGrp="1"/>
          </p:cNvGraphicFramePr>
          <p:nvPr>
            <p:ph idx="1"/>
            <p:extLst/>
          </p:nvPr>
        </p:nvGraphicFramePr>
        <p:xfrm>
          <a:off x="1516728" y="197864"/>
          <a:ext cx="5807804" cy="3767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920600" y="5915047"/>
            <a:ext cx="50000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dirty="0" smtClean="0"/>
              <a:t>Capital Budget Threshold</a:t>
            </a:r>
            <a:endParaRPr lang="en-US" sz="3600" dirty="0"/>
          </a:p>
        </p:txBody>
      </p:sp>
      <p:graphicFrame>
        <p:nvGraphicFramePr>
          <p:cNvPr id="2" name="Table 1"/>
          <p:cNvGraphicFramePr>
            <a:graphicFrameLocks noGrp="1"/>
          </p:cNvGraphicFramePr>
          <p:nvPr>
            <p:extLst/>
          </p:nvPr>
        </p:nvGraphicFramePr>
        <p:xfrm>
          <a:off x="1252887" y="3867761"/>
          <a:ext cx="6335486" cy="1752600"/>
        </p:xfrm>
        <a:graphic>
          <a:graphicData uri="http://schemas.openxmlformats.org/drawingml/2006/table">
            <a:tbl>
              <a:tblPr bandRow="1">
                <a:tableStyleId>{616DA210-FB5B-4158-B5E0-FEB733F419BA}</a:tableStyleId>
              </a:tblPr>
              <a:tblGrid>
                <a:gridCol w="3167743"/>
                <a:gridCol w="3167743"/>
              </a:tblGrid>
              <a:tr h="370840">
                <a:tc>
                  <a:txBody>
                    <a:bodyPr/>
                    <a:lstStyle/>
                    <a:p>
                      <a:pPr algn="ctr"/>
                      <a:r>
                        <a:rPr lang="en-US" b="0" dirty="0" smtClean="0"/>
                        <a:t>Single fiscal year</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t>Life</a:t>
                      </a:r>
                      <a:r>
                        <a:rPr lang="en-US" b="0" baseline="0" dirty="0" smtClean="0"/>
                        <a:t> of the project</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n-US" b="0" dirty="0" smtClean="0"/>
                        <a:t>Short-term plan</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t>Longer-term</a:t>
                      </a:r>
                      <a:r>
                        <a:rPr lang="en-US" b="0" baseline="0" dirty="0" smtClean="0"/>
                        <a:t> considerations</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n-US" dirty="0" smtClean="0"/>
                        <a:t>“Smooth” revenue/spending</a:t>
                      </a:r>
                      <a:r>
                        <a:rPr lang="en-US" baseline="0" dirty="0" smtClean="0"/>
                        <a:t> trend lines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Spikes</a:t>
                      </a:r>
                      <a:r>
                        <a:rPr lang="en-US" baseline="0" dirty="0" smtClean="0"/>
                        <a:t> in revenue/spending</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n-US" dirty="0" smtClean="0"/>
                        <a:t>Traditional</a:t>
                      </a:r>
                      <a:r>
                        <a:rPr lang="en-US" baseline="0" dirty="0" smtClean="0"/>
                        <a:t> revenue sources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Special revenue sources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Curved Up Arrow 4"/>
          <p:cNvSpPr/>
          <p:nvPr/>
        </p:nvSpPr>
        <p:spPr>
          <a:xfrm>
            <a:off x="2969720" y="3072489"/>
            <a:ext cx="2901820" cy="61853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81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8" name="Content Placeholder 7"/>
          <p:cNvGraphicFramePr>
            <a:graphicFrameLocks noGrp="1"/>
          </p:cNvGraphicFramePr>
          <p:nvPr>
            <p:ph idx="1"/>
            <p:extLst/>
          </p:nvPr>
        </p:nvGraphicFramePr>
        <p:xfrm>
          <a:off x="92765" y="1371601"/>
          <a:ext cx="9051235"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blog.extraspace.com/wp-content/uploads/2015/01/truck-hom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1860" y="1"/>
            <a:ext cx="3313043" cy="15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68638" cy="914400"/>
          </a:xfrm>
        </p:spPr>
        <p:txBody>
          <a:bodyPr>
            <a:normAutofit/>
          </a:bodyPr>
          <a:lstStyle/>
          <a:p>
            <a:r>
              <a:rPr lang="en-US" sz="3600" dirty="0" smtClean="0"/>
              <a:t>     </a:t>
            </a:r>
            <a:r>
              <a:rPr lang="en-US" sz="4900" dirty="0" smtClean="0"/>
              <a:t>LGBFCA</a:t>
            </a:r>
            <a:endParaRPr lang="en-US" sz="4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60848"/>
              </p:ext>
            </p:extLst>
          </p:nvPr>
        </p:nvGraphicFramePr>
        <p:xfrm>
          <a:off x="0" y="1530164"/>
          <a:ext cx="9068638" cy="483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7629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Grant / Project Ordinance Adoption</a:t>
            </a:r>
            <a:endParaRPr lang="en-US" dirty="0"/>
          </a:p>
        </p:txBody>
      </p:sp>
      <p:graphicFrame>
        <p:nvGraphicFramePr>
          <p:cNvPr id="6" name="Content Placeholder 5"/>
          <p:cNvGraphicFramePr>
            <a:graphicFrameLocks noGrp="1"/>
          </p:cNvGraphicFramePr>
          <p:nvPr>
            <p:ph idx="1"/>
            <p:extLst/>
          </p:nvPr>
        </p:nvGraphicFramePr>
        <p:xfrm>
          <a:off x="628650" y="1036638"/>
          <a:ext cx="7886700"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525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 Project Ordinance</a:t>
            </a:r>
            <a:endParaRPr lang="en-US" dirty="0"/>
          </a:p>
        </p:txBody>
      </p:sp>
      <p:sp>
        <p:nvSpPr>
          <p:cNvPr id="3" name="Content Placeholder 2"/>
          <p:cNvSpPr>
            <a:spLocks noGrp="1"/>
          </p:cNvSpPr>
          <p:nvPr>
            <p:ph idx="1"/>
          </p:nvPr>
        </p:nvSpPr>
        <p:spPr>
          <a:xfrm>
            <a:off x="3297381" y="1593273"/>
            <a:ext cx="5217969" cy="4860782"/>
          </a:xfrm>
        </p:spPr>
        <p:txBody>
          <a:bodyPr>
            <a:normAutofit/>
          </a:bodyPr>
          <a:lstStyle/>
          <a:p>
            <a:pPr>
              <a:spcBef>
                <a:spcPts val="2200"/>
              </a:spcBef>
            </a:pPr>
            <a:r>
              <a:rPr lang="en-US" sz="3600" dirty="0" smtClean="0"/>
              <a:t>Identify project</a:t>
            </a:r>
          </a:p>
          <a:p>
            <a:pPr>
              <a:spcBef>
                <a:spcPts val="2200"/>
              </a:spcBef>
            </a:pPr>
            <a:r>
              <a:rPr lang="en-US" sz="3600" dirty="0" smtClean="0"/>
              <a:t>Authorize undertaking</a:t>
            </a:r>
          </a:p>
          <a:p>
            <a:pPr>
              <a:spcBef>
                <a:spcPts val="2200"/>
              </a:spcBef>
            </a:pPr>
            <a:r>
              <a:rPr lang="en-US" sz="3600" dirty="0" smtClean="0"/>
              <a:t>Identify revenues </a:t>
            </a:r>
          </a:p>
          <a:p>
            <a:pPr>
              <a:spcBef>
                <a:spcPts val="2200"/>
              </a:spcBef>
            </a:pPr>
            <a:r>
              <a:rPr lang="en-US" sz="3600" dirty="0" smtClean="0"/>
              <a:t>Make appropriations</a:t>
            </a:r>
          </a:p>
          <a:p>
            <a:pPr>
              <a:spcBef>
                <a:spcPts val="2200"/>
              </a:spcBef>
            </a:pPr>
            <a:r>
              <a:rPr lang="en-US" sz="3600" dirty="0" smtClean="0"/>
              <a:t>Balanced</a:t>
            </a:r>
          </a:p>
        </p:txBody>
      </p:sp>
      <p:pic>
        <p:nvPicPr>
          <p:cNvPr id="4098" name="Picture 2" descr="http://www.allaboutanimalsrescue.org/wp-content/uploads/2013/10/ordinance-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45" y="1690255"/>
            <a:ext cx="2328373" cy="284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30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Capital Improvement Program (CIP)</a:t>
            </a:r>
            <a:endParaRPr lang="en-US" dirty="0"/>
          </a:p>
        </p:txBody>
      </p:sp>
      <p:sp>
        <p:nvSpPr>
          <p:cNvPr id="3" name="Content Placeholder 2"/>
          <p:cNvSpPr>
            <a:spLocks noGrp="1"/>
          </p:cNvSpPr>
          <p:nvPr>
            <p:ph idx="1"/>
          </p:nvPr>
        </p:nvSpPr>
        <p:spPr>
          <a:xfrm>
            <a:off x="628650" y="1454727"/>
            <a:ext cx="7886700" cy="4722236"/>
          </a:xfrm>
        </p:spPr>
        <p:txBody>
          <a:bodyPr/>
          <a:lstStyle/>
          <a:p>
            <a:pPr marL="0" indent="0" algn="ctr">
              <a:buNone/>
            </a:pPr>
            <a:r>
              <a:rPr lang="en-US" sz="5400" dirty="0" smtClean="0"/>
              <a:t>Multi-year forecast of capital projects and funding sources</a:t>
            </a:r>
          </a:p>
          <a:p>
            <a:endParaRPr lang="en-US" dirty="0"/>
          </a:p>
        </p:txBody>
      </p:sp>
    </p:spTree>
    <p:extLst>
      <p:ext uri="{BB962C8B-B14F-4D97-AF65-F5344CB8AC3E}">
        <p14:creationId xmlns:p14="http://schemas.microsoft.com/office/powerpoint/2010/main" val="1246540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979714" y="140518"/>
          <a:ext cx="7485017" cy="640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8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36BB7DD-9893-BC40-9663-356F7AEE240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8AC0B144-8246-BB40-B432-B66CA015E4C4}"/>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1D812E65-C435-AC41-B7FF-0D2EDDD8227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DB248B9C-8FAF-644E-85EE-74DFED18AE7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4B84D8A6-006B-5940-B095-1E0DC1F8A0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65AF3467-4585-5A42-BBB8-76038E6B6B4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E225C83D-AB9F-4E47-BBBD-15E454AB7D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48"/>
            <a:ext cx="8229600" cy="1143000"/>
          </a:xfrm>
        </p:spPr>
        <p:txBody>
          <a:bodyPr>
            <a:normAutofit/>
          </a:bodyPr>
          <a:lstStyle/>
          <a:p>
            <a:r>
              <a:rPr lang="en-US" dirty="0" smtClean="0"/>
              <a:t>Capital Improvement Program (CIP)</a:t>
            </a:r>
            <a:endParaRPr lang="en-US" dirty="0"/>
          </a:p>
        </p:txBody>
      </p:sp>
      <p:graphicFrame>
        <p:nvGraphicFramePr>
          <p:cNvPr id="5" name="Diagram 4"/>
          <p:cNvGraphicFramePr/>
          <p:nvPr>
            <p:extLst/>
          </p:nvPr>
        </p:nvGraphicFramePr>
        <p:xfrm>
          <a:off x="225083" y="1396999"/>
          <a:ext cx="8697853" cy="5193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581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20686" y="1511560"/>
            <a:ext cx="6466114" cy="4614604"/>
          </a:xfrm>
        </p:spPr>
        <p:txBody>
          <a:bodyPr>
            <a:normAutofit/>
          </a:bodyPr>
          <a:lstStyle/>
          <a:p>
            <a:pPr>
              <a:spcBef>
                <a:spcPts val="3168"/>
              </a:spcBef>
            </a:pPr>
            <a:r>
              <a:rPr lang="en-US" sz="5400" dirty="0" smtClean="0"/>
              <a:t>Who?</a:t>
            </a:r>
          </a:p>
          <a:p>
            <a:pPr>
              <a:spcBef>
                <a:spcPts val="3168"/>
              </a:spcBef>
            </a:pPr>
            <a:r>
              <a:rPr lang="en-US" sz="5400" dirty="0" smtClean="0"/>
              <a:t>Prioritization?</a:t>
            </a:r>
          </a:p>
          <a:p>
            <a:pPr>
              <a:spcBef>
                <a:spcPts val="3168"/>
              </a:spcBef>
            </a:pPr>
            <a:r>
              <a:rPr lang="en-US" sz="5400" dirty="0" smtClean="0"/>
              <a:t>Funding Tradeoffs?</a:t>
            </a:r>
          </a:p>
          <a:p>
            <a:pPr>
              <a:spcBef>
                <a:spcPts val="3168"/>
              </a:spcBef>
            </a:pPr>
            <a:r>
              <a:rPr lang="en-US" sz="5400" dirty="0" smtClean="0"/>
              <a:t>How Often?</a:t>
            </a:r>
            <a:endParaRPr lang="en-US" sz="5400" dirty="0"/>
          </a:p>
        </p:txBody>
      </p:sp>
      <p:pic>
        <p:nvPicPr>
          <p:cNvPr id="1026" name="Picture 2" descr="mage result for people around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902" y="1596524"/>
            <a:ext cx="1031848" cy="773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small people 3d prio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235" y="2662155"/>
            <a:ext cx="1139515" cy="7743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568" y="5123328"/>
            <a:ext cx="855360" cy="10028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724" y="3859494"/>
            <a:ext cx="1001026" cy="88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5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 in 2 Parts</a:t>
            </a:r>
            <a:endParaRPr lang="en-US" dirty="0"/>
          </a:p>
        </p:txBody>
      </p:sp>
      <p:graphicFrame>
        <p:nvGraphicFramePr>
          <p:cNvPr id="4" name="Diagram 3"/>
          <p:cNvGraphicFramePr/>
          <p:nvPr>
            <p:extLst/>
          </p:nvPr>
        </p:nvGraphicFramePr>
        <p:xfrm>
          <a:off x="0" y="1417638"/>
          <a:ext cx="9143999" cy="412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ine Callout 1 4"/>
          <p:cNvSpPr/>
          <p:nvPr/>
        </p:nvSpPr>
        <p:spPr>
          <a:xfrm>
            <a:off x="794481" y="5366479"/>
            <a:ext cx="2248525" cy="1169233"/>
          </a:xfrm>
          <a:prstGeom prst="borderCallout1">
            <a:avLst>
              <a:gd name="adj1" fmla="val -8173"/>
              <a:gd name="adj2" fmla="val 37000"/>
              <a:gd name="adj3" fmla="val -47756"/>
              <a:gd name="adj4" fmla="val 37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lumMod val="50000"/>
                  </a:schemeClr>
                </a:solidFill>
              </a:rPr>
              <a:t>Actual Budgeted Amounts</a:t>
            </a:r>
            <a:endParaRPr lang="en-US" sz="2400" dirty="0">
              <a:solidFill>
                <a:schemeClr val="bg1">
                  <a:lumMod val="50000"/>
                </a:schemeClr>
              </a:solidFill>
            </a:endParaRPr>
          </a:p>
        </p:txBody>
      </p:sp>
      <p:sp>
        <p:nvSpPr>
          <p:cNvPr id="6" name="Line Callout 1 5"/>
          <p:cNvSpPr/>
          <p:nvPr/>
        </p:nvSpPr>
        <p:spPr>
          <a:xfrm>
            <a:off x="6610663" y="5366479"/>
            <a:ext cx="2248525" cy="1169233"/>
          </a:xfrm>
          <a:prstGeom prst="borderCallout1">
            <a:avLst>
              <a:gd name="adj1" fmla="val -8173"/>
              <a:gd name="adj2" fmla="val 37000"/>
              <a:gd name="adj3" fmla="val -47756"/>
              <a:gd name="adj4" fmla="val 37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lumMod val="50000"/>
                  </a:schemeClr>
                </a:solidFill>
              </a:rPr>
              <a:t>Projections (Non-binding)</a:t>
            </a:r>
            <a:endParaRPr lang="en-US" sz="2400" dirty="0">
              <a:solidFill>
                <a:schemeClr val="bg1">
                  <a:lumMod val="50000"/>
                </a:schemeClr>
              </a:solidFill>
            </a:endParaRPr>
          </a:p>
        </p:txBody>
      </p:sp>
      <p:cxnSp>
        <p:nvCxnSpPr>
          <p:cNvPr id="8" name="Straight Connector 7"/>
          <p:cNvCxnSpPr/>
          <p:nvPr/>
        </p:nvCxnSpPr>
        <p:spPr>
          <a:xfrm>
            <a:off x="689548" y="4772494"/>
            <a:ext cx="1813809" cy="149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03357" y="4238468"/>
            <a:ext cx="2498" cy="5627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87050" y="4238468"/>
            <a:ext cx="2498" cy="5627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884950" y="4772494"/>
            <a:ext cx="46294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511915" y="4209737"/>
            <a:ext cx="2498" cy="5627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2452" y="4238468"/>
            <a:ext cx="2498" cy="56275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a:t>
            </a:r>
            <a:endParaRPr lang="en-US" dirty="0"/>
          </a:p>
        </p:txBody>
      </p:sp>
      <p:graphicFrame>
        <p:nvGraphicFramePr>
          <p:cNvPr id="4" name="Content Placeholder 3"/>
          <p:cNvGraphicFramePr>
            <a:graphicFrameLocks noGrp="1"/>
          </p:cNvGraphicFramePr>
          <p:nvPr>
            <p:ph idx="1"/>
            <p:extLst/>
          </p:nvPr>
        </p:nvGraphicFramePr>
        <p:xfrm>
          <a:off x="149291" y="1721497"/>
          <a:ext cx="8845417" cy="2494280"/>
        </p:xfrm>
        <a:graphic>
          <a:graphicData uri="http://schemas.openxmlformats.org/drawingml/2006/table">
            <a:tbl>
              <a:tblPr firstRow="1" bandRow="1">
                <a:tableStyleId>{5C22544A-7EE6-4342-B048-85BDC9FD1C3A}</a:tableStyleId>
              </a:tblPr>
              <a:tblGrid>
                <a:gridCol w="982824"/>
                <a:gridCol w="982824"/>
                <a:gridCol w="1069827"/>
                <a:gridCol w="895822"/>
                <a:gridCol w="982824"/>
                <a:gridCol w="973493"/>
                <a:gridCol w="1014711"/>
                <a:gridCol w="960268"/>
                <a:gridCol w="982824"/>
              </a:tblGrid>
              <a:tr h="370840">
                <a:tc>
                  <a:txBody>
                    <a:bodyPr/>
                    <a:lstStyle/>
                    <a:p>
                      <a:pPr algn="ctr"/>
                      <a:r>
                        <a:rPr lang="en-US" dirty="0" smtClean="0"/>
                        <a:t>Project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CFY-1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dirty="0" smtClean="0"/>
                        <a:t>CFY</a:t>
                      </a:r>
                      <a:r>
                        <a:rPr lang="en-US" baseline="0" dirty="0" smtClean="0"/>
                        <a:t> (Budget)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smtClean="0"/>
                        <a:t>CFY+1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CFY+2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CFY+3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CFY+4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CFY+</a:t>
                      </a:r>
                      <a:r>
                        <a:rPr lang="is-I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Total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Project 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$250,000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$22,000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$372,000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Project 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$450,000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$450,000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Project 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$750,000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Project 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r>
                        <a:rPr lang="en-US" sz="1400" u="none" dirty="0" smtClean="0"/>
                        <a:t>$1.6 m</a:t>
                      </a:r>
                      <a:endParaRPr lang="en-US" sz="1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r>
                        <a:rPr lang="en-US" sz="1400" u="none" dirty="0" smtClean="0"/>
                        <a:t>$1.6m</a:t>
                      </a:r>
                      <a:endParaRPr lang="en-US" sz="1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r>
                        <a:rPr lang="en-US" sz="1400" u="none" dirty="0" smtClean="0"/>
                        <a:t>$1.6m</a:t>
                      </a:r>
                      <a:endParaRPr lang="en-US" sz="1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r>
                        <a:rPr lang="en-US" sz="1400" u="none" dirty="0" smtClean="0"/>
                        <a:t>$27.2m</a:t>
                      </a:r>
                      <a:endParaRPr lang="en-US" sz="1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r>
                        <a:rPr lang="en-US" sz="1400" u="none" dirty="0" smtClean="0"/>
                        <a:t>$32m</a:t>
                      </a:r>
                      <a:endParaRPr lang="en-US" sz="14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r>
              <a:tr h="370840">
                <a:tc>
                  <a:txBody>
                    <a:bodyPr/>
                    <a:lstStyle/>
                    <a:p>
                      <a:pPr algn="r"/>
                      <a:r>
                        <a:rPr lang="en-US" sz="1600" dirty="0" smtClean="0"/>
                        <a:t>Total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$250,000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$200,000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$650,000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$1.77m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$1.75m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$1.75m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$27.20m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$33.57m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4862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Participation</a:t>
            </a:r>
            <a:endParaRPr lang="en-US" dirty="0"/>
          </a:p>
        </p:txBody>
      </p:sp>
      <p:pic>
        <p:nvPicPr>
          <p:cNvPr id="1026" name="Picture 2" descr="mage result for citizen particip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325675"/>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66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gure 1: Advantages of Citizen Participation in Government Decision-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7" y="1036863"/>
            <a:ext cx="9126649" cy="454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http://mypavementguy.com/blog/wp-content/uploads/Homeowners-Association-Annual-Budget.jpg"/>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69793"/>
            <a:ext cx="9227240" cy="61514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9530" y="2037253"/>
            <a:ext cx="7434470" cy="1569660"/>
          </a:xfrm>
          <a:prstGeom prst="rect">
            <a:avLst/>
          </a:prstGeom>
          <a:noFill/>
        </p:spPr>
        <p:txBody>
          <a:bodyPr wrap="square" rtlCol="0">
            <a:spAutoFit/>
          </a:bodyPr>
          <a:lstStyle/>
          <a:p>
            <a:r>
              <a:rPr lang="en-US" sz="9600" b="1" dirty="0" smtClean="0"/>
              <a:t>Why Budget?</a:t>
            </a:r>
            <a:endParaRPr lang="en-US" sz="9600" b="1" dirty="0"/>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97719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graphicFrame>
        <p:nvGraphicFramePr>
          <p:cNvPr id="11" name="Content Placeholder 10"/>
          <p:cNvGraphicFramePr>
            <a:graphicFrameLocks noGrp="1"/>
          </p:cNvGraphicFramePr>
          <p:nvPr>
            <p:ph idx="1"/>
            <p:extLst/>
          </p:nvPr>
        </p:nvGraphicFramePr>
        <p:xfrm>
          <a:off x="425045" y="113888"/>
          <a:ext cx="8433582" cy="6219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553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52214754"/>
              </p:ext>
            </p:extLst>
          </p:nvPr>
        </p:nvGraphicFramePr>
        <p:xfrm>
          <a:off x="92765" y="1371601"/>
          <a:ext cx="9051235"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blog.extraspace.com/wp-content/uploads/2015/01/truck-hom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1860" y="1"/>
            <a:ext cx="3313043" cy="15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dirty="0" smtClean="0"/>
              <a:t>Vending Machine Rule</a:t>
            </a:r>
            <a:endParaRPr lang="en-US" dirty="0"/>
          </a:p>
        </p:txBody>
      </p:sp>
      <p:sp>
        <p:nvSpPr>
          <p:cNvPr id="3" name="Content Placeholder 2"/>
          <p:cNvSpPr>
            <a:spLocks noGrp="1"/>
          </p:cNvSpPr>
          <p:nvPr>
            <p:ph idx="1"/>
          </p:nvPr>
        </p:nvSpPr>
        <p:spPr>
          <a:xfrm>
            <a:off x="457200" y="1219200"/>
            <a:ext cx="5942347" cy="3693994"/>
          </a:xfrm>
        </p:spPr>
        <p:txBody>
          <a:bodyPr>
            <a:normAutofit/>
          </a:bodyPr>
          <a:lstStyle/>
          <a:p>
            <a:pPr marL="0" indent="0" algn="ctr">
              <a:buNone/>
            </a:pPr>
            <a:r>
              <a:rPr lang="en-US" sz="2800" dirty="0" smtClean="0"/>
              <a:t>“[A]</a:t>
            </a:r>
            <a:r>
              <a:rPr lang="en-US" sz="2800" dirty="0" err="1" smtClean="0"/>
              <a:t>ll</a:t>
            </a:r>
            <a:r>
              <a:rPr lang="en-US" sz="2800" dirty="0" smtClean="0"/>
              <a:t> moneys received and expended by a local government or public authority should be included in the budget ordinance [or project ordinance]. . . No local government or public authority may expend any moneys, regardless of their source, except in accordance with a budget ordinance or project ordinance….” 	</a:t>
            </a:r>
            <a:endParaRPr lang="en-US" dirty="0" smtClean="0"/>
          </a:p>
        </p:txBody>
      </p:sp>
      <p:pic>
        <p:nvPicPr>
          <p:cNvPr id="2" name="Picture 1"/>
          <p:cNvPicPr>
            <a:picLocks noChangeAspect="1"/>
          </p:cNvPicPr>
          <p:nvPr/>
        </p:nvPicPr>
        <p:blipFill>
          <a:blip r:embed="rId2">
            <a:alphaModFix amt="50000"/>
          </a:blip>
          <a:stretch>
            <a:fillRect/>
          </a:stretch>
        </p:blipFill>
        <p:spPr>
          <a:xfrm>
            <a:off x="6516510" y="1670412"/>
            <a:ext cx="2372678" cy="2636309"/>
          </a:xfrm>
          <a:prstGeom prst="rect">
            <a:avLst/>
          </a:prstGeom>
        </p:spPr>
      </p:pic>
      <p:sp>
        <p:nvSpPr>
          <p:cNvPr id="5" name="TextBox 4"/>
          <p:cNvSpPr txBox="1"/>
          <p:nvPr/>
        </p:nvSpPr>
        <p:spPr>
          <a:xfrm>
            <a:off x="457200" y="5065594"/>
            <a:ext cx="8431988" cy="1200328"/>
          </a:xfrm>
          <a:prstGeom prst="rect">
            <a:avLst/>
          </a:prstGeom>
          <a:noFill/>
        </p:spPr>
        <p:txBody>
          <a:bodyPr wrap="square" rtlCol="0">
            <a:spAutoFit/>
          </a:bodyPr>
          <a:lstStyle/>
          <a:p>
            <a:pPr lvl="1"/>
            <a:r>
              <a:rPr lang="en-US" sz="2400" dirty="0" smtClean="0"/>
              <a:t>Exceptions:</a:t>
            </a:r>
          </a:p>
          <a:p>
            <a:pPr lvl="2"/>
            <a:r>
              <a:rPr lang="en-US" sz="2400" dirty="0" smtClean="0"/>
              <a:t>Moneys accounted for </a:t>
            </a:r>
            <a:r>
              <a:rPr lang="en-US" sz="2400" dirty="0" err="1" smtClean="0"/>
              <a:t>intragovernmental</a:t>
            </a:r>
            <a:r>
              <a:rPr lang="en-US" sz="2400" dirty="0" smtClean="0"/>
              <a:t> service fund</a:t>
            </a:r>
          </a:p>
          <a:p>
            <a:pPr lvl="2"/>
            <a:r>
              <a:rPr lang="en-US" sz="2400" dirty="0" smtClean="0"/>
              <a:t>Moneys accounted for in a trust or agency fund</a:t>
            </a:r>
            <a:endParaRPr lang="en-US" sz="2400" dirty="0"/>
          </a:p>
        </p:txBody>
      </p:sp>
    </p:spTree>
    <p:extLst>
      <p:ext uri="{BB962C8B-B14F-4D97-AF65-F5344CB8AC3E}">
        <p14:creationId xmlns:p14="http://schemas.microsoft.com/office/powerpoint/2010/main" val="15158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460" y="1301759"/>
            <a:ext cx="8229600" cy="4525963"/>
          </a:xfrm>
        </p:spPr>
        <p:txBody>
          <a:bodyPr/>
          <a:lstStyle/>
          <a:p>
            <a:pPr marL="0" indent="0" algn="ctr">
              <a:buNone/>
            </a:pPr>
            <a:r>
              <a:rPr lang="en-US" dirty="0"/>
              <a:t>A</a:t>
            </a:r>
            <a:r>
              <a:rPr lang="en-US" dirty="0" smtClean="0"/>
              <a:t>rea Authority for MH/DD/SA to support its work with those in the community suffering with substance abuse issues. The authority’s director deposits the money in the area authority’s bank account and directs the finance officer to expend the funds for a program targeted to teens with substance abuse issues.</a:t>
            </a:r>
          </a:p>
          <a:p>
            <a:pPr marL="0" indent="0" algn="ctr">
              <a:buNone/>
            </a:pPr>
            <a:r>
              <a:rPr lang="en-US" dirty="0" smtClean="0"/>
              <a:t>Lawful?</a:t>
            </a:r>
            <a:endParaRPr lang="en-US"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430" b="99446" l="0" r="89727">
                        <a14:backgroundMark x1="27961" y1="55454" x2="27961" y2="55454"/>
                        <a14:backgroundMark x1="27656" y1="90009" x2="27656" y2="90009"/>
                        <a14:backgroundMark x1="71062" y1="75160" x2="71062" y2="75160"/>
                        <a14:backgroundMark x1="65751" y1="52521" x2="65751" y2="52521"/>
                        <a14:backgroundMark x1="29121" y1="63703" x2="29121" y2="63703"/>
                        <a14:backgroundMark x1="21978" y1="58112" x2="21978" y2="58112"/>
                        <a14:backgroundMark x1="23443" y1="55270" x2="23443" y2="55270"/>
                      </a14:backgroundRemoval>
                    </a14:imgEffect>
                  </a14:imgLayer>
                </a14:imgProps>
              </a:ext>
              <a:ext uri="{28A0092B-C50C-407E-A947-70E740481C1C}">
                <a14:useLocalDpi xmlns:a14="http://schemas.microsoft.com/office/drawing/2010/main" val="0"/>
              </a:ext>
            </a:extLst>
          </a:blip>
          <a:stretch>
            <a:fillRect/>
          </a:stretch>
        </p:blipFill>
        <p:spPr bwMode="auto">
          <a:xfrm>
            <a:off x="3379497" y="4800601"/>
            <a:ext cx="3153722" cy="210062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12258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51" y="1109525"/>
            <a:ext cx="8229600" cy="4525963"/>
          </a:xfrm>
        </p:spPr>
        <p:txBody>
          <a:bodyPr>
            <a:normAutofit/>
          </a:bodyPr>
          <a:lstStyle/>
          <a:p>
            <a:pPr marL="0" indent="0" algn="ctr">
              <a:buNone/>
            </a:pPr>
            <a:r>
              <a:rPr lang="en-US" dirty="0" smtClean="0"/>
              <a:t>A grateful senior citizen makes a $150 cash contribution to the city’s parks and recreation department. The citizen requests that the funds be used to purchase a new coffee machine for the department. The request is well documented. The department head orders the coffee machine. The expenditure is well documented, with appropriate receipts. It is reported to the governing board at their next meeting.</a:t>
            </a:r>
          </a:p>
          <a:p>
            <a:pPr marL="0" indent="0" algn="ctr">
              <a:buNone/>
            </a:pPr>
            <a:r>
              <a:rPr lang="en-US" dirty="0" smtClean="0"/>
              <a:t>Lawful?</a:t>
            </a:r>
            <a:endParaRPr lang="en-US"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430" b="99446" l="0" r="89727">
                        <a14:backgroundMark x1="27961" y1="55454" x2="27961" y2="55454"/>
                        <a14:backgroundMark x1="27656" y1="90009" x2="27656" y2="90009"/>
                        <a14:backgroundMark x1="71062" y1="75160" x2="71062" y2="75160"/>
                        <a14:backgroundMark x1="65751" y1="52521" x2="65751" y2="52521"/>
                        <a14:backgroundMark x1="29121" y1="63703" x2="29121" y2="63703"/>
                        <a14:backgroundMark x1="21978" y1="58112" x2="21978" y2="58112"/>
                        <a14:backgroundMark x1="23443" y1="55270" x2="23443" y2="55270"/>
                      </a14:backgroundRemoval>
                    </a14:imgEffect>
                  </a14:imgLayer>
                </a14:imgProps>
              </a:ext>
              <a:ext uri="{28A0092B-C50C-407E-A947-70E740481C1C}">
                <a14:useLocalDpi xmlns:a14="http://schemas.microsoft.com/office/drawing/2010/main" val="0"/>
              </a:ext>
            </a:extLst>
          </a:blip>
          <a:stretch>
            <a:fillRect/>
          </a:stretch>
        </p:blipFill>
        <p:spPr bwMode="auto">
          <a:xfrm>
            <a:off x="3112153" y="4913190"/>
            <a:ext cx="2919796" cy="194481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40070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Budget Ordinance</a:t>
            </a:r>
            <a:endParaRPr lang="en-US" dirty="0"/>
          </a:p>
        </p:txBody>
      </p:sp>
      <p:graphicFrame>
        <p:nvGraphicFramePr>
          <p:cNvPr id="9" name="Diagram 8"/>
          <p:cNvGraphicFramePr/>
          <p:nvPr>
            <p:extLst>
              <p:ext uri="{D42A27DB-BD31-4B8C-83A1-F6EECF244321}">
                <p14:modId xmlns:p14="http://schemas.microsoft.com/office/powerpoint/2010/main" val="1177569581"/>
              </p:ext>
            </p:extLst>
          </p:nvPr>
        </p:nvGraphicFramePr>
        <p:xfrm>
          <a:off x="92765" y="1073425"/>
          <a:ext cx="9051235" cy="5102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8251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g-template-2" id="{61ACD743-3C81-2A49-9248-B9436A40A306}" vid="{D5EA10AA-97E0-464D-B4D0-76BEF50AFF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sog-template-2</Template>
  <TotalTime>2594</TotalTime>
  <Words>1033</Words>
  <Application>Microsoft Macintosh PowerPoint</Application>
  <PresentationFormat>On-screen Show (4:3)</PresentationFormat>
  <Paragraphs>187</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 Light</vt:lpstr>
      <vt:lpstr>Arial</vt:lpstr>
      <vt:lpstr>Calibri</vt:lpstr>
      <vt:lpstr>Office Theme</vt:lpstr>
      <vt:lpstr>Budgeting</vt:lpstr>
      <vt:lpstr>     LGBFCA</vt:lpstr>
      <vt:lpstr>PowerPoint Presentation</vt:lpstr>
      <vt:lpstr>PowerPoint Presentation</vt:lpstr>
      <vt:lpstr>PowerPoint Presentation</vt:lpstr>
      <vt:lpstr>Vending Machine Rule</vt:lpstr>
      <vt:lpstr>PowerPoint Presentation</vt:lpstr>
      <vt:lpstr>PowerPoint Presentation</vt:lpstr>
      <vt:lpstr>Annual Budget Ordinance</vt:lpstr>
      <vt:lpstr>PowerPoint Presentation</vt:lpstr>
      <vt:lpstr>Budget Timeline</vt:lpstr>
      <vt:lpstr>PowerPoint Presentation</vt:lpstr>
      <vt:lpstr>Budget Requirements</vt:lpstr>
      <vt:lpstr>Interim Budget</vt:lpstr>
      <vt:lpstr>Budget Amendments</vt:lpstr>
      <vt:lpstr>PowerPoint Presentation</vt:lpstr>
      <vt:lpstr>PowerPoint Presentation</vt:lpstr>
      <vt:lpstr>PowerPoint Presentation</vt:lpstr>
      <vt:lpstr>PowerPoint Presentation</vt:lpstr>
      <vt:lpstr>Grant / Project Ordinance Adoption</vt:lpstr>
      <vt:lpstr>Grant / Project Ordinance</vt:lpstr>
      <vt:lpstr>Capital Improvement Program (CIP)</vt:lpstr>
      <vt:lpstr>PowerPoint Presentation</vt:lpstr>
      <vt:lpstr>Capital Improvement Program (CIP)</vt:lpstr>
      <vt:lpstr>PowerPoint Presentation</vt:lpstr>
      <vt:lpstr>CIP in 2 Parts</vt:lpstr>
      <vt:lpstr>CIP</vt:lpstr>
      <vt:lpstr>Citizen Participation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Millonzi, Kara Anne</dc:creator>
  <cp:lastModifiedBy>Millonzi, Kara Anne</cp:lastModifiedBy>
  <cp:revision>40</cp:revision>
  <dcterms:created xsi:type="dcterms:W3CDTF">2017-08-28T18:04:25Z</dcterms:created>
  <dcterms:modified xsi:type="dcterms:W3CDTF">2018-08-31T12:50:37Z</dcterms:modified>
</cp:coreProperties>
</file>