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359" r:id="rId5"/>
    <p:sldId id="302" r:id="rId6"/>
    <p:sldId id="364" r:id="rId7"/>
    <p:sldId id="365" r:id="rId8"/>
    <p:sldId id="366" r:id="rId9"/>
    <p:sldId id="360" r:id="rId10"/>
    <p:sldId id="367" r:id="rId11"/>
    <p:sldId id="368" r:id="rId12"/>
    <p:sldId id="361" r:id="rId13"/>
    <p:sldId id="369" r:id="rId14"/>
    <p:sldId id="375" r:id="rId15"/>
    <p:sldId id="370" r:id="rId16"/>
    <p:sldId id="363" r:id="rId17"/>
    <p:sldId id="371" r:id="rId18"/>
    <p:sldId id="372" r:id="rId19"/>
    <p:sldId id="362" r:id="rId20"/>
    <p:sldId id="373" r:id="rId21"/>
    <p:sldId id="374" r:id="rId22"/>
    <p:sldId id="378" r:id="rId23"/>
    <p:sldId id="376" r:id="rId24"/>
    <p:sldId id="379" r:id="rId25"/>
    <p:sldId id="380" r:id="rId26"/>
    <p:sldId id="381" r:id="rId27"/>
    <p:sldId id="358" r:id="rId28"/>
    <p:sldId id="3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84F"/>
    <a:srgbClr val="8D3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122" autoAdjust="0"/>
  </p:normalViewPr>
  <p:slideViewPr>
    <p:cSldViewPr snapToGrid="0" snapToObjects="1">
      <p:cViewPr varScale="1">
        <p:scale>
          <a:sx n="105" d="100"/>
          <a:sy n="105" d="100"/>
        </p:scale>
        <p:origin x="1328" y="184"/>
      </p:cViewPr>
      <p:guideLst>
        <p:guide orient="horz" pos="1344"/>
        <p:guide pos="3840"/>
        <p:guide orient="horz" pos="2260"/>
      </p:guideLst>
    </p:cSldViewPr>
  </p:slideViewPr>
  <p:outlineViewPr>
    <p:cViewPr>
      <p:scale>
        <a:sx n="33" d="100"/>
        <a:sy n="33" d="100"/>
      </p:scale>
      <p:origin x="0" y="-10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adminliveunc.sharepoint.com/sites/EnvironmentalFinanceCenteratUNC/Shared%20Documents/General/06_Training%20and%20tools/Current%20tools%20and%20design/RAT%20SOPs/BudgetsExpen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30442316007194E-2"/>
          <c:y val="0.18450932826174749"/>
          <c:w val="0.61953185864637772"/>
          <c:h val="0.6731300506832528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33-40E4-912D-C7E16D9B6B2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B33-40E4-912D-C7E16D9B6B2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B33-40E4-912D-C7E16D9B6B2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B33-40E4-912D-C7E16D9B6B2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DB33-40E4-912D-C7E16D9B6B22}"/>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DB33-40E4-912D-C7E16D9B6B22}"/>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DB33-40E4-912D-C7E16D9B6B22}"/>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DB33-40E4-912D-C7E16D9B6B22}"/>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1-DB33-40E4-912D-C7E16D9B6B22}"/>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3-DB33-40E4-912D-C7E16D9B6B22}"/>
              </c:ext>
            </c:extLst>
          </c:dPt>
          <c:dLbls>
            <c:dLbl>
              <c:idx val="1"/>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3-DB33-40E4-912D-C7E16D9B6B22}"/>
                </c:ext>
              </c:extLst>
            </c:dLbl>
            <c:dLbl>
              <c:idx val="8"/>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11-DB33-40E4-912D-C7E16D9B6B22}"/>
                </c:ext>
              </c:extLst>
            </c:dLbl>
            <c:dLbl>
              <c:idx val="9"/>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13-DB33-40E4-912D-C7E16D9B6B2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Example!$V$2:$V$11</c:f>
              <c:strCache>
                <c:ptCount val="10"/>
                <c:pt idx="0">
                  <c:v>Employee Benefits</c:v>
                </c:pt>
                <c:pt idx="1">
                  <c:v>Operating Expenses</c:v>
                </c:pt>
                <c:pt idx="2">
                  <c:v>Operating Expenses: Contracts or External Services</c:v>
                </c:pt>
                <c:pt idx="3">
                  <c:v>Operating Expenses: Insurance</c:v>
                </c:pt>
                <c:pt idx="4">
                  <c:v>Operating Expenses: Maintenance and Repairs</c:v>
                </c:pt>
                <c:pt idx="5">
                  <c:v>Operating Expenses: Professional Services</c:v>
                </c:pt>
                <c:pt idx="6">
                  <c:v>Operating Expenses: Supplies</c:v>
                </c:pt>
                <c:pt idx="7">
                  <c:v>Operating Expenses: Utilities</c:v>
                </c:pt>
                <c:pt idx="8">
                  <c:v>Outlay or Reserve</c:v>
                </c:pt>
                <c:pt idx="9">
                  <c:v>Salaries</c:v>
                </c:pt>
              </c:strCache>
            </c:strRef>
          </c:cat>
          <c:val>
            <c:numRef>
              <c:f>Example!$W$2:$W$11</c:f>
              <c:numCache>
                <c:formatCode>General</c:formatCode>
                <c:ptCount val="10"/>
                <c:pt idx="0">
                  <c:v>322753</c:v>
                </c:pt>
                <c:pt idx="1">
                  <c:v>1142771.1000000001</c:v>
                </c:pt>
                <c:pt idx="2">
                  <c:v>874316.34</c:v>
                </c:pt>
                <c:pt idx="3">
                  <c:v>50700</c:v>
                </c:pt>
                <c:pt idx="4">
                  <c:v>88644</c:v>
                </c:pt>
                <c:pt idx="5">
                  <c:v>139801</c:v>
                </c:pt>
                <c:pt idx="6">
                  <c:v>151155</c:v>
                </c:pt>
                <c:pt idx="7">
                  <c:v>23610</c:v>
                </c:pt>
                <c:pt idx="8">
                  <c:v>3211283</c:v>
                </c:pt>
                <c:pt idx="9">
                  <c:v>858260</c:v>
                </c:pt>
              </c:numCache>
            </c:numRef>
          </c:val>
          <c:extLst>
            <c:ext xmlns:c16="http://schemas.microsoft.com/office/drawing/2014/chart" uri="{C3380CC4-5D6E-409C-BE32-E72D297353CC}">
              <c16:uniqueId val="{00000014-DB33-40E4-912D-C7E16D9B6B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66A7-698B-6A44-88F1-0082A6B9A9EB}"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255FF-E733-7A46-8A77-BA6A8CE5004F}" type="slidenum">
              <a:rPr lang="en-US" smtClean="0"/>
              <a:t>‹#›</a:t>
            </a:fld>
            <a:endParaRPr lang="en-US"/>
          </a:p>
        </p:txBody>
      </p:sp>
    </p:spTree>
    <p:extLst>
      <p:ext uri="{BB962C8B-B14F-4D97-AF65-F5344CB8AC3E}">
        <p14:creationId xmlns:p14="http://schemas.microsoft.com/office/powerpoint/2010/main" val="183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Arial" panose="020B0604020202020204" pitchFamily="34" charset="0"/>
              </a:rPr>
              <a:t>The goal of customer engagement is to help them understand the reality of the situation. They will likely see an increase in their water/wastewater bill, but it will mean longer-term sustainability of the system.</a:t>
            </a:r>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a:t>
            </a:fld>
            <a:endParaRPr lang="en-US"/>
          </a:p>
        </p:txBody>
      </p:sp>
    </p:spTree>
    <p:extLst>
      <p:ext uri="{BB962C8B-B14F-4D97-AF65-F5344CB8AC3E}">
        <p14:creationId xmlns:p14="http://schemas.microsoft.com/office/powerpoint/2010/main" val="321048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#3—Scare the crap out of people.  But there are real consequences. </a:t>
            </a:r>
            <a:r>
              <a:rPr lang="en-US" baseline="0" dirty="0"/>
              <a:t> Can you afford the crisis from inaction?</a:t>
            </a:r>
            <a:endParaRPr lang="en-US" dirty="0"/>
          </a:p>
          <a:p>
            <a:endParaRPr lang="en-US" dirty="0">
              <a:cs typeface="Calibri"/>
            </a:endParaRPr>
          </a:p>
          <a:p>
            <a:r>
              <a:rPr lang="en-US" dirty="0">
                <a:cs typeface="Calibri"/>
              </a:rPr>
              <a:t>This is a great method if you are trying to build an asset management plan or if you want to keep some additional capital for a "rainy day". You will inevitably run into problems like ageing infrastructure, breaks, leaks, (a pandemic where people cannot pay for their bills), and pressure issues, among other things. These are normal events that happen for all utilities, and not having the capital to tackle those head-on when they happen could mean major losses in the long run (or additional costs from loans)</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21</a:t>
            </a:fld>
            <a:endParaRPr lang="en-US"/>
          </a:p>
        </p:txBody>
      </p:sp>
    </p:spTree>
    <p:extLst>
      <p:ext uri="{BB962C8B-B14F-4D97-AF65-F5344CB8AC3E}">
        <p14:creationId xmlns:p14="http://schemas.microsoft.com/office/powerpoint/2010/main" val="261961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One of the big problems we have is asset is behind trees or walls or underground.  This makes it real and tangible and obvious.  This is not unusual for cast iron pipes in older systems.  At funding fair, we had a small town mayor there who did not know much about technical details.  But a lay person can understand this, so the mayor brought in a rusty pipe to the funders.  </a:t>
            </a:r>
            <a:endParaRPr lang="en-US" dirty="0"/>
          </a:p>
          <a:p>
            <a:endParaRPr lang="en-US" dirty="0">
              <a:latin typeface="Arial" charset="0"/>
              <a:cs typeface="Arial"/>
            </a:endParaRPr>
          </a:p>
          <a:p>
            <a:r>
              <a:rPr lang="en-US" dirty="0">
                <a:latin typeface="Arial"/>
                <a:cs typeface="Arial"/>
              </a:rPr>
              <a:t>We have seen multiple utilities use this angle to get buy-in for necessary rate increases. Appealing to problems that are present in your utility and actually SHOWING your board / council the kinds of problems you are facing could make the situation more real and tangible for them. Seeing rusty, clogged pipes and other infrastructure issues can make these issues feel more real and give context to the water quality that your utility can produce under current and future financial conditions</a:t>
            </a:r>
            <a:endParaRPr lang="en-US" dirty="0">
              <a:latin typeface="Arial" charset="0"/>
              <a:cs typeface="Arial"/>
            </a:endParaRP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22</a:t>
            </a:fld>
            <a:endParaRPr lang="en-US"/>
          </a:p>
        </p:txBody>
      </p:sp>
    </p:spTree>
    <p:extLst>
      <p:ext uri="{BB962C8B-B14F-4D97-AF65-F5344CB8AC3E}">
        <p14:creationId xmlns:p14="http://schemas.microsoft.com/office/powerpoint/2010/main" val="153562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2BC4-5648-9C32-1BE0-15BC3AD47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068F2-492D-F16E-4FEF-D203F7E3F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9A63A-CA7D-CF81-C792-EF799FDF8A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8946F9-A467-2D6D-47D3-9E25E77C89D2}"/>
              </a:ext>
            </a:extLst>
          </p:cNvPr>
          <p:cNvSpPr>
            <a:spLocks noGrp="1"/>
          </p:cNvSpPr>
          <p:nvPr>
            <p:ph type="sldNum" sz="quarter" idx="5"/>
          </p:nvPr>
        </p:nvSpPr>
        <p:spPr/>
        <p:txBody>
          <a:bodyPr/>
          <a:lstStyle/>
          <a:p>
            <a:fld id="{18D255FF-E733-7A46-8A77-BA6A8CE5004F}" type="slidenum">
              <a:rPr lang="en-US" smtClean="0"/>
              <a:t>23</a:t>
            </a:fld>
            <a:endParaRPr lang="en-US"/>
          </a:p>
        </p:txBody>
      </p:sp>
    </p:spTree>
    <p:extLst>
      <p:ext uri="{BB962C8B-B14F-4D97-AF65-F5344CB8AC3E}">
        <p14:creationId xmlns:p14="http://schemas.microsoft.com/office/powerpoint/2010/main" val="266295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a:t>
            </a:fld>
            <a:endParaRPr lang="en-US"/>
          </a:p>
        </p:txBody>
      </p:sp>
    </p:spTree>
    <p:extLst>
      <p:ext uri="{BB962C8B-B14F-4D97-AF65-F5344CB8AC3E}">
        <p14:creationId xmlns:p14="http://schemas.microsoft.com/office/powerpoint/2010/main" val="265006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system has significant changes that need to be made to meet water quality standards, or if you have capacity issues, this can be something that you can appeal to your board about. If the basic goals and mission of your utility are not being met, your board may be more inclined to approve reasonable rate increases. Your board will be more likely to play it safe than to take a risk and potentially run into bigger issues down the road</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5</a:t>
            </a:fld>
            <a:endParaRPr lang="en-US"/>
          </a:p>
        </p:txBody>
      </p:sp>
    </p:spTree>
    <p:extLst>
      <p:ext uri="{BB962C8B-B14F-4D97-AF65-F5344CB8AC3E}">
        <p14:creationId xmlns:p14="http://schemas.microsoft.com/office/powerpoint/2010/main" val="113500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77BD-2110-B309-B931-287D431C2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F6880-4130-D84A-140D-DEC87E88A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4AA50-D7F2-2EE4-C757-673C9DC524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D3B7DE-3EBD-AF81-2927-FDB2A55B3952}"/>
              </a:ext>
            </a:extLst>
          </p:cNvPr>
          <p:cNvSpPr>
            <a:spLocks noGrp="1"/>
          </p:cNvSpPr>
          <p:nvPr>
            <p:ph type="sldNum" sz="quarter" idx="5"/>
          </p:nvPr>
        </p:nvSpPr>
        <p:spPr/>
        <p:txBody>
          <a:bodyPr/>
          <a:lstStyle/>
          <a:p>
            <a:fld id="{18D255FF-E733-7A46-8A77-BA6A8CE5004F}" type="slidenum">
              <a:rPr lang="en-US" smtClean="0"/>
              <a:t>6</a:t>
            </a:fld>
            <a:endParaRPr lang="en-US"/>
          </a:p>
        </p:txBody>
      </p:sp>
    </p:spTree>
    <p:extLst>
      <p:ext uri="{BB962C8B-B14F-4D97-AF65-F5344CB8AC3E}">
        <p14:creationId xmlns:p14="http://schemas.microsoft.com/office/powerpoint/2010/main" val="68163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02B3-70D4-61F7-A8F6-B41B0BB52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B2EDF-FDAC-3BDE-E40D-86A4DECC7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0D7A2-C5D4-A06A-07CD-4977A79412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01FA74-8D7D-1207-39D0-DC27431E1180}"/>
              </a:ext>
            </a:extLst>
          </p:cNvPr>
          <p:cNvSpPr>
            <a:spLocks noGrp="1"/>
          </p:cNvSpPr>
          <p:nvPr>
            <p:ph type="sldNum" sz="quarter" idx="5"/>
          </p:nvPr>
        </p:nvSpPr>
        <p:spPr/>
        <p:txBody>
          <a:bodyPr/>
          <a:lstStyle/>
          <a:p>
            <a:fld id="{18D255FF-E733-7A46-8A77-BA6A8CE5004F}" type="slidenum">
              <a:rPr lang="en-US" smtClean="0"/>
              <a:t>9</a:t>
            </a:fld>
            <a:endParaRPr lang="en-US"/>
          </a:p>
        </p:txBody>
      </p:sp>
    </p:spTree>
    <p:extLst>
      <p:ext uri="{BB962C8B-B14F-4D97-AF65-F5344CB8AC3E}">
        <p14:creationId xmlns:p14="http://schemas.microsoft.com/office/powerpoint/2010/main" val="275642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BD424-9E2D-7994-107A-0AB6BC08F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6F3A1-EDC5-693F-0462-48967C7FD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198CE-212C-3BCA-8C02-E6A07ED549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4F967C-D086-97D1-28B0-EC3C23A4318B}"/>
              </a:ext>
            </a:extLst>
          </p:cNvPr>
          <p:cNvSpPr>
            <a:spLocks noGrp="1"/>
          </p:cNvSpPr>
          <p:nvPr>
            <p:ph type="sldNum" sz="quarter" idx="5"/>
          </p:nvPr>
        </p:nvSpPr>
        <p:spPr/>
        <p:txBody>
          <a:bodyPr/>
          <a:lstStyle/>
          <a:p>
            <a:fld id="{18D255FF-E733-7A46-8A77-BA6A8CE5004F}" type="slidenum">
              <a:rPr lang="en-US" smtClean="0"/>
              <a:t>13</a:t>
            </a:fld>
            <a:endParaRPr lang="en-US"/>
          </a:p>
        </p:txBody>
      </p:sp>
    </p:spTree>
    <p:extLst>
      <p:ext uri="{BB962C8B-B14F-4D97-AF65-F5344CB8AC3E}">
        <p14:creationId xmlns:p14="http://schemas.microsoft.com/office/powerpoint/2010/main" val="365033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8D74-11D0-F974-141B-B9A4618A8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2802A-C282-C670-465D-28BE79513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84034-5FDD-7E93-EC05-79FB9E5B99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012B74-CEE9-F2C9-2AB6-4DC848B6269E}"/>
              </a:ext>
            </a:extLst>
          </p:cNvPr>
          <p:cNvSpPr>
            <a:spLocks noGrp="1"/>
          </p:cNvSpPr>
          <p:nvPr>
            <p:ph type="sldNum" sz="quarter" idx="5"/>
          </p:nvPr>
        </p:nvSpPr>
        <p:spPr/>
        <p:txBody>
          <a:bodyPr/>
          <a:lstStyle/>
          <a:p>
            <a:fld id="{18D255FF-E733-7A46-8A77-BA6A8CE5004F}" type="slidenum">
              <a:rPr lang="en-US" smtClean="0"/>
              <a:t>16</a:t>
            </a:fld>
            <a:endParaRPr lang="en-US"/>
          </a:p>
        </p:txBody>
      </p:sp>
    </p:spTree>
    <p:extLst>
      <p:ext uri="{BB962C8B-B14F-4D97-AF65-F5344CB8AC3E}">
        <p14:creationId xmlns:p14="http://schemas.microsoft.com/office/powerpoint/2010/main" val="380436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CC23-7864-9B03-6B1E-092834066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BCCE2-C0A1-CEED-C83B-411D261E2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32FDD-169C-8405-F940-6DA33F8D86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27138F-54F4-1CDF-F416-8CC8DA2F6408}"/>
              </a:ext>
            </a:extLst>
          </p:cNvPr>
          <p:cNvSpPr>
            <a:spLocks noGrp="1"/>
          </p:cNvSpPr>
          <p:nvPr>
            <p:ph type="sldNum" sz="quarter" idx="5"/>
          </p:nvPr>
        </p:nvSpPr>
        <p:spPr/>
        <p:txBody>
          <a:bodyPr/>
          <a:lstStyle/>
          <a:p>
            <a:fld id="{18D255FF-E733-7A46-8A77-BA6A8CE5004F}" type="slidenum">
              <a:rPr lang="en-US" smtClean="0"/>
              <a:t>19</a:t>
            </a:fld>
            <a:endParaRPr lang="en-US"/>
          </a:p>
        </p:txBody>
      </p:sp>
    </p:spTree>
    <p:extLst>
      <p:ext uri="{BB962C8B-B14F-4D97-AF65-F5344CB8AC3E}">
        <p14:creationId xmlns:p14="http://schemas.microsoft.com/office/powerpoint/2010/main" val="269477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approach—focus</a:t>
            </a:r>
            <a:r>
              <a:rPr lang="en-US" baseline="0" dirty="0"/>
              <a:t> on what is good about water system.</a:t>
            </a:r>
            <a:r>
              <a:rPr lang="en-US" dirty="0"/>
              <a:t> </a:t>
            </a:r>
            <a:r>
              <a:rPr lang="en-US" baseline="0" dirty="0"/>
              <a:t> This is often overlooked.</a:t>
            </a:r>
            <a:r>
              <a:rPr lang="en-US" dirty="0"/>
              <a:t> </a:t>
            </a:r>
            <a:r>
              <a:rPr lang="en-US" baseline="0" dirty="0"/>
              <a:t> Boston-area utility.</a:t>
            </a:r>
            <a:r>
              <a:rPr lang="en-US" dirty="0"/>
              <a:t> </a:t>
            </a:r>
            <a:r>
              <a:rPr lang="en-US" baseline="0" dirty="0"/>
              <a:t> People don’t talk about water in this way.</a:t>
            </a:r>
            <a:r>
              <a:rPr lang="en-US" dirty="0"/>
              <a:t> </a:t>
            </a:r>
            <a:r>
              <a:rPr lang="en-US" baseline="0" dirty="0"/>
              <a:t> We joke about not drinking tap water in some town.</a:t>
            </a:r>
            <a:r>
              <a:rPr lang="en-US" dirty="0"/>
              <a:t> </a:t>
            </a:r>
            <a:r>
              <a:rPr lang="en-US" baseline="0" dirty="0"/>
              <a:t> This is a good way for support.</a:t>
            </a:r>
            <a:endParaRPr lang="en-US" dirty="0"/>
          </a:p>
          <a:p>
            <a:endParaRPr lang="en-US" dirty="0">
              <a:cs typeface="Calibri"/>
            </a:endParaRPr>
          </a:p>
          <a:p>
            <a:r>
              <a:rPr lang="en-US" dirty="0">
                <a:cs typeface="Calibri"/>
              </a:rPr>
              <a:t>To add on to that point, your customers want to have safe water, but we know that safe water and aesthetically pleasing water are not always the same thing. As a utility, your top priority is safe water, and while having additional capacity for aesthetics is nice, it is not a requirement. If this is something you will have capacity to do, this could be an effective way to engage with stakeholders and drum up support</a:t>
            </a:r>
          </a:p>
          <a:p>
            <a:endParaRPr lang="en-US" dirty="0">
              <a:cs typeface="Calibri"/>
            </a:endParaRPr>
          </a:p>
          <a:p>
            <a:r>
              <a:rPr lang="en-US" dirty="0">
                <a:cs typeface="Calibri"/>
              </a:rPr>
              <a:t>Additionally, if you are trying to add something to your system that will make it more efficient (like radio-read meters), you may be able to justify these increases by noting that you will not need another substantial increase for a long time. Similarly, you may be able to justify implementing a small, yearly rate increase by laying it out in your city code, informing customers, and making it small enough that it does not make a huge difference in their overall bill. Appeal based on minimal future increases and by being proactive now.</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20</a:t>
            </a:fld>
            <a:endParaRPr lang="en-US"/>
          </a:p>
        </p:txBody>
      </p:sp>
    </p:spTree>
    <p:extLst>
      <p:ext uri="{BB962C8B-B14F-4D97-AF65-F5344CB8AC3E}">
        <p14:creationId xmlns:p14="http://schemas.microsoft.com/office/powerpoint/2010/main" val="2152773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www.linkedin.com/company/unc-environmental-finance-center"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hyperlink" Target="https://www.facebook.com/UNCEnvironmentalFinanceCenter" TargetMode="External"/><Relationship Id="rId1" Type="http://schemas.openxmlformats.org/officeDocument/2006/relationships/slideMaster" Target="../slideMasters/slideMaster1.xml"/><Relationship Id="rId6" Type="http://schemas.openxmlformats.org/officeDocument/2006/relationships/hyperlink" Target="https://www.youtube.com/@efcunc" TargetMode="External"/><Relationship Id="rId5" Type="http://schemas.openxmlformats.org/officeDocument/2006/relationships/image" Target="../media/image9.emf"/><Relationship Id="rId4" Type="http://schemas.openxmlformats.org/officeDocument/2006/relationships/hyperlink" Target="https://twitter.com/EFCatUNC" TargetMode="External"/><Relationship Id="rId9"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3" name="Picture 2" descr="A picture containing skiing, snow, slope&#10;&#10;Description automatically generated">
            <a:extLst>
              <a:ext uri="{FF2B5EF4-FFF2-40B4-BE49-F238E27FC236}">
                <a16:creationId xmlns:a16="http://schemas.microsoft.com/office/drawing/2014/main" id="{3F13BE34-2C7F-4742-86AB-1F433C7F6B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505685" y="1802654"/>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510F8825-A264-6C59-9799-41B335545969}"/>
              </a:ext>
            </a:extLst>
          </p:cNvPr>
          <p:cNvPicPr>
            <a:picLocks noChangeAspect="1"/>
          </p:cNvPicPr>
          <p:nvPr userDrawn="1"/>
        </p:nvPicPr>
        <p:blipFill>
          <a:blip r:embed="rId3"/>
          <a:stretch>
            <a:fillRect/>
          </a:stretch>
        </p:blipFill>
        <p:spPr>
          <a:xfrm>
            <a:off x="588814" y="580494"/>
            <a:ext cx="5130571" cy="556327"/>
          </a:xfrm>
          <a:prstGeom prst="rect">
            <a:avLst/>
          </a:prstGeom>
        </p:spPr>
      </p:pic>
    </p:spTree>
    <p:extLst>
      <p:ext uri="{BB962C8B-B14F-4D97-AF65-F5344CB8AC3E}">
        <p14:creationId xmlns:p14="http://schemas.microsoft.com/office/powerpoint/2010/main" val="790289497"/>
      </p:ext>
    </p:extLst>
  </p:cSld>
  <p:clrMapOvr>
    <a:masterClrMapping/>
  </p:clrMapOvr>
  <p:extLst>
    <p:ext uri="{DCECCB84-F9BA-43D5-87BE-67443E8EF086}">
      <p15:sldGuideLst xmlns:p15="http://schemas.microsoft.com/office/powerpoint/2012/main">
        <p15:guide id="3" pos="480" userDrawn="1">
          <p15:clr>
            <a:srgbClr val="FBAE40"/>
          </p15:clr>
        </p15:guide>
        <p15:guide id="4" pos="7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B2C7-C01B-D14D-BC0A-D94F42968D15}"/>
              </a:ext>
            </a:extLst>
          </p:cNvPr>
          <p:cNvSpPr>
            <a:spLocks noGrp="1"/>
          </p:cNvSpPr>
          <p:nvPr>
            <p:ph type="title"/>
          </p:nvPr>
        </p:nvSpPr>
        <p:spPr/>
        <p:txBody>
          <a:body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buSzPct val="100000"/>
              <a:buFont typeface="Arial" panose="020B0604020202020204" pitchFamily="34" charset="0"/>
              <a:buChar char="•"/>
              <a:defRPr lang="en-US" sz="2800" kern="1200" dirty="0">
                <a:solidFill>
                  <a:schemeClr val="bg2">
                    <a:lumMod val="25000"/>
                  </a:schemeClr>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A3D5322C-92C9-BF97-0DCA-E8DBE777C4B1}"/>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56622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B">
    <p:spTree>
      <p:nvGrpSpPr>
        <p:cNvPr id="1" name=""/>
        <p:cNvGrpSpPr/>
        <p:nvPr/>
      </p:nvGrpSpPr>
      <p:grpSpPr>
        <a:xfrm>
          <a:off x="0" y="0"/>
          <a:ext cx="0" cy="0"/>
          <a:chOff x="0" y="0"/>
          <a:chExt cx="0" cy="0"/>
        </a:xfrm>
      </p:grpSpPr>
      <p:sp>
        <p:nvSpPr>
          <p:cNvPr id="5" name="Title 16"/>
          <p:cNvSpPr>
            <a:spLocks noGrp="1"/>
          </p:cNvSpPr>
          <p:nvPr>
            <p:ph type="title"/>
          </p:nvPr>
        </p:nvSpPr>
        <p:spPr>
          <a:xfrm>
            <a:off x="499176" y="632011"/>
            <a:ext cx="5418053" cy="1276865"/>
          </a:xfrm>
        </p:spPr>
        <p:txBody>
          <a:bodyPr>
            <a:noAutofit/>
          </a:bodyPr>
          <a:lstStyle>
            <a:lvl1pPr>
              <a:defRPr b="0"/>
            </a:lvl1pPr>
          </a:lstStyle>
          <a:p>
            <a:r>
              <a:rPr lang="en-US"/>
              <a:t>Click to edit Master title style</a:t>
            </a:r>
            <a:endParaRPr lang="en-US" dirty="0"/>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buSzPct val="100000"/>
              <a:buFont typeface="Arial" panose="020B0604020202020204" pitchFamily="34" charset="0"/>
              <a:buChar char="•"/>
              <a:defRPr lang="en-US" sz="2800" kern="1200" dirty="0">
                <a:solidFill>
                  <a:schemeClr val="bg2">
                    <a:lumMod val="25000"/>
                  </a:schemeClr>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A2B8B11C-C73A-DA4C-80DE-8F4137916C9F}"/>
              </a:ext>
            </a:extLst>
          </p:cNvPr>
          <p:cNvSpPr/>
          <p:nvPr userDrawn="1"/>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C9CAC93-C9FE-8043-9CCE-6990BD4A4752}"/>
              </a:ext>
            </a:extLst>
          </p:cNvPr>
          <p:cNvSpPr>
            <a:spLocks noGrp="1"/>
          </p:cNvSpPr>
          <p:nvPr>
            <p:ph type="body" sz="quarter" idx="16"/>
          </p:nvPr>
        </p:nvSpPr>
        <p:spPr>
          <a:xfrm>
            <a:off x="6256421" y="618377"/>
            <a:ext cx="5432342" cy="1304925"/>
          </a:xfrm>
        </p:spPr>
        <p:txBody>
          <a:bodyPr/>
          <a:lstStyle>
            <a:lvl1pPr marL="0" indent="0" algn="l" defTabSz="914400" rtl="0" eaLnBrk="1" fontAlgn="base" latinLnBrk="0" hangingPunct="1">
              <a:lnSpc>
                <a:spcPct val="100000"/>
              </a:lnSpc>
              <a:spcBef>
                <a:spcPct val="0"/>
              </a:spcBef>
              <a:buNone/>
              <a:defRPr lang="en-US" sz="4000" b="0" kern="1200" cap="none" spc="0" baseline="0" dirty="0" smtClean="0">
                <a:solidFill>
                  <a:schemeClr val="tx1"/>
                </a:solidFill>
                <a:latin typeface="+mn-lt"/>
                <a:ea typeface="+mj-ea"/>
                <a:cs typeface="+mj-cs"/>
              </a:defRPr>
            </a:lvl1pPr>
            <a:lvl2pPr marL="354013" indent="0">
              <a:buNone/>
              <a:defRPr/>
            </a:lvl2pPr>
          </a:lstStyle>
          <a:p>
            <a:pPr lvl="0"/>
            <a:r>
              <a:rPr lang="en-US"/>
              <a:t>Click to edit Master text styles</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C6A7E6DB-6ED5-FA3A-5E73-EBE2E5305730}"/>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23722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t B">
    <p:spTree>
      <p:nvGrpSpPr>
        <p:cNvPr id="1" name=""/>
        <p:cNvGrpSpPr/>
        <p:nvPr/>
      </p:nvGrpSpPr>
      <p:grpSpPr>
        <a:xfrm>
          <a:off x="0" y="0"/>
          <a:ext cx="0" cy="0"/>
          <a:chOff x="0" y="0"/>
          <a:chExt cx="0" cy="0"/>
        </a:xfrm>
      </p:grpSpPr>
      <p:sp>
        <p:nvSpPr>
          <p:cNvPr id="21" name="Title 16">
            <a:extLst>
              <a:ext uri="{FF2B5EF4-FFF2-40B4-BE49-F238E27FC236}">
                <a16:creationId xmlns:a16="http://schemas.microsoft.com/office/drawing/2014/main" id="{51730CD2-DAEF-0A4D-BDAB-9673E579AB63}"/>
              </a:ext>
            </a:extLst>
          </p:cNvPr>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endParaRPr lang="en-US" dirty="0"/>
          </a:p>
        </p:txBody>
      </p:sp>
      <p:sp>
        <p:nvSpPr>
          <p:cNvPr id="22" name="Text Placeholder 5">
            <a:extLst>
              <a:ext uri="{FF2B5EF4-FFF2-40B4-BE49-F238E27FC236}">
                <a16:creationId xmlns:a16="http://schemas.microsoft.com/office/drawing/2014/main" id="{01BAC3A0-C801-7C4F-BB86-CC23A798BEDB}"/>
              </a:ext>
            </a:extLst>
          </p:cNvPr>
          <p:cNvSpPr>
            <a:spLocks noGrp="1"/>
          </p:cNvSpPr>
          <p:nvPr>
            <p:ph type="body" sz="quarter" idx="16" hasCustomPrompt="1"/>
          </p:nvPr>
        </p:nvSpPr>
        <p:spPr>
          <a:xfrm>
            <a:off x="513485" y="626913"/>
            <a:ext cx="11190288"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6" name="Pie 1">
            <a:extLst>
              <a:ext uri="{FF2B5EF4-FFF2-40B4-BE49-F238E27FC236}">
                <a16:creationId xmlns:a16="http://schemas.microsoft.com/office/drawing/2014/main" id="{EDBEAA2E-A182-2145-9CC0-298CFDC8A5D5}"/>
              </a:ext>
            </a:extLst>
          </p:cNvPr>
          <p:cNvSpPr>
            <a:spLocks noChangeAspect="1"/>
          </p:cNvSpPr>
          <p:nvPr userDrawn="1"/>
        </p:nvSpPr>
        <p:spPr>
          <a:xfrm rot="5400000">
            <a:off x="2145303" y="2075294"/>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7"/>
          <p:cNvSpPr>
            <a:spLocks noGrp="1"/>
          </p:cNvSpPr>
          <p:nvPr>
            <p:ph sz="quarter" idx="15"/>
          </p:nvPr>
        </p:nvSpPr>
        <p:spPr>
          <a:xfrm>
            <a:off x="499175" y="2687796"/>
            <a:ext cx="3533038" cy="2479963"/>
          </a:xfrm>
        </p:spPr>
        <p:txBody>
          <a:bodyPr>
            <a:noAutofit/>
          </a:bodyPr>
          <a:lstStyle>
            <a:lvl1pPr marL="231775" indent="-231775">
              <a:buSzPct val="100000"/>
              <a:buFont typeface="Arial" panose="020B0604020202020204" pitchFamily="34" charset="0"/>
              <a:buChar char="•"/>
              <a:defRPr lang="en-US" sz="2400" kern="1200" dirty="0">
                <a:solidFill>
                  <a:schemeClr val="bg2">
                    <a:lumMod val="25000"/>
                  </a:schemeClr>
                </a:solidFill>
                <a:latin typeface="+mn-lt"/>
                <a:ea typeface="+mn-ea"/>
                <a:cs typeface="+mn-cs"/>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e 1">
            <a:extLst>
              <a:ext uri="{FF2B5EF4-FFF2-40B4-BE49-F238E27FC236}">
                <a16:creationId xmlns:a16="http://schemas.microsoft.com/office/drawing/2014/main" id="{5DD7E085-5E1F-5A40-BA5D-4404BF2700F4}"/>
              </a:ext>
            </a:extLst>
          </p:cNvPr>
          <p:cNvSpPr>
            <a:spLocks noChangeAspect="1"/>
          </p:cNvSpPr>
          <p:nvPr userDrawn="1"/>
        </p:nvSpPr>
        <p:spPr>
          <a:xfrm rot="5400000">
            <a:off x="5969160" y="207529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7"/>
          <p:cNvSpPr>
            <a:spLocks noGrp="1"/>
          </p:cNvSpPr>
          <p:nvPr>
            <p:ph sz="quarter" idx="14"/>
          </p:nvPr>
        </p:nvSpPr>
        <p:spPr>
          <a:xfrm>
            <a:off x="4327608" y="2687796"/>
            <a:ext cx="3533038" cy="2479963"/>
          </a:xfrm>
        </p:spPr>
        <p:txBody>
          <a:bodyPr>
            <a:noAutofit/>
          </a:bodyPr>
          <a:lstStyle>
            <a:lvl1pPr marL="231775" indent="-231775">
              <a:buSzPct val="1000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e 1">
            <a:extLst>
              <a:ext uri="{FF2B5EF4-FFF2-40B4-BE49-F238E27FC236}">
                <a16:creationId xmlns:a16="http://schemas.microsoft.com/office/drawing/2014/main" id="{9C0CCD42-D9FD-F546-83FF-3942079F02AE}"/>
              </a:ext>
            </a:extLst>
          </p:cNvPr>
          <p:cNvSpPr>
            <a:spLocks noChangeAspect="1"/>
          </p:cNvSpPr>
          <p:nvPr userDrawn="1"/>
        </p:nvSpPr>
        <p:spPr>
          <a:xfrm rot="5400000">
            <a:off x="9793016" y="2075296"/>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7">
            <a:extLst>
              <a:ext uri="{FF2B5EF4-FFF2-40B4-BE49-F238E27FC236}">
                <a16:creationId xmlns:a16="http://schemas.microsoft.com/office/drawing/2014/main" id="{F5166AF5-ED84-E440-81B1-8C407DB0D96C}"/>
              </a:ext>
            </a:extLst>
          </p:cNvPr>
          <p:cNvSpPr>
            <a:spLocks noGrp="1"/>
          </p:cNvSpPr>
          <p:nvPr>
            <p:ph sz="quarter" idx="17"/>
          </p:nvPr>
        </p:nvSpPr>
        <p:spPr>
          <a:xfrm>
            <a:off x="8151383" y="2687796"/>
            <a:ext cx="3533038" cy="2479963"/>
          </a:xfrm>
        </p:spPr>
        <p:txBody>
          <a:bodyPr>
            <a:noAutofit/>
          </a:bodyPr>
          <a:lstStyle>
            <a:lvl1pPr marL="231775" indent="-231775">
              <a:buSzPct val="1000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1829B400-9B46-9D4B-CC8A-FB66443C7BA9}"/>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323679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ontent B">
    <p:spTree>
      <p:nvGrpSpPr>
        <p:cNvPr id="1" name=""/>
        <p:cNvGrpSpPr/>
        <p:nvPr/>
      </p:nvGrpSpPr>
      <p:grpSpPr>
        <a:xfrm>
          <a:off x="0" y="0"/>
          <a:ext cx="0" cy="0"/>
          <a:chOff x="0" y="0"/>
          <a:chExt cx="0" cy="0"/>
        </a:xfrm>
      </p:grpSpPr>
      <p:sp>
        <p:nvSpPr>
          <p:cNvPr id="5" name="Title 16"/>
          <p:cNvSpPr>
            <a:spLocks noGrp="1"/>
          </p:cNvSpPr>
          <p:nvPr>
            <p:ph type="title"/>
          </p:nvPr>
        </p:nvSpPr>
        <p:spPr>
          <a:xfrm>
            <a:off x="499176" y="672352"/>
            <a:ext cx="5140361" cy="5069541"/>
          </a:xfrm>
        </p:spPr>
        <p:txBody>
          <a:bodyPr anchor="ctr" anchorCtr="0">
            <a:noAutofit/>
          </a:bodyPr>
          <a:lstStyle>
            <a:lvl1pPr>
              <a:defRPr sz="6600" b="0"/>
            </a:lvl1pPr>
          </a:lstStyle>
          <a:p>
            <a:r>
              <a:rPr lang="en-US"/>
              <a:t>Click to edit Master title style</a:t>
            </a:r>
            <a:endParaRPr lang="en-US" dirty="0"/>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19" name="Pie 1">
            <a:extLst>
              <a:ext uri="{FF2B5EF4-FFF2-40B4-BE49-F238E27FC236}">
                <a16:creationId xmlns:a16="http://schemas.microsoft.com/office/drawing/2014/main" id="{B869545A-2E10-864E-A839-F7A1602B4B3C}"/>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20" name="Pie 1">
            <a:extLst>
              <a:ext uri="{FF2B5EF4-FFF2-40B4-BE49-F238E27FC236}">
                <a16:creationId xmlns:a16="http://schemas.microsoft.com/office/drawing/2014/main" id="{55F94361-B64F-864E-A31C-C75FAA6C3AC5}"/>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B1CE51F5-5A86-6B25-6F89-A4A9CFF7B5C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381598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B">
    <p:spTree>
      <p:nvGrpSpPr>
        <p:cNvPr id="1" name=""/>
        <p:cNvGrpSpPr/>
        <p:nvPr/>
      </p:nvGrpSpPr>
      <p:grpSpPr>
        <a:xfrm>
          <a:off x="0" y="0"/>
          <a:ext cx="0" cy="0"/>
          <a:chOff x="0" y="0"/>
          <a:chExt cx="0" cy="0"/>
        </a:xfrm>
      </p:grpSpPr>
      <p:pic>
        <p:nvPicPr>
          <p:cNvPr id="10" name="Picture 9" descr="A picture containing skiing, snow, slope&#10;&#10;Description automatically generated">
            <a:extLst>
              <a:ext uri="{FF2B5EF4-FFF2-40B4-BE49-F238E27FC236}">
                <a16:creationId xmlns:a16="http://schemas.microsoft.com/office/drawing/2014/main" id="{9A45F4D4-EBA2-B641-925E-931932B3A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6"/>
          <p:cNvSpPr>
            <a:spLocks noGrp="1"/>
          </p:cNvSpPr>
          <p:nvPr>
            <p:ph type="title"/>
          </p:nvPr>
        </p:nvSpPr>
        <p:spPr>
          <a:xfrm>
            <a:off x="499176" y="672352"/>
            <a:ext cx="5140361" cy="5069541"/>
          </a:xfrm>
        </p:spPr>
        <p:txBody>
          <a:bodyPr anchor="ctr" anchorCtr="0">
            <a:noAutofit/>
          </a:bodyPr>
          <a:lstStyle>
            <a:lvl1pPr>
              <a:defRPr sz="6600" b="0">
                <a:solidFill>
                  <a:schemeClr val="accent1"/>
                </a:solidFill>
              </a:defRPr>
            </a:lvl1pPr>
          </a:lstStyle>
          <a:p>
            <a:r>
              <a:rPr lang="en-US"/>
              <a:t>Click to edit Master title style</a:t>
            </a:r>
            <a:endParaRPr lang="en-US" dirty="0"/>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1" name="Pie 1">
            <a:extLst>
              <a:ext uri="{FF2B5EF4-FFF2-40B4-BE49-F238E27FC236}">
                <a16:creationId xmlns:a16="http://schemas.microsoft.com/office/drawing/2014/main" id="{F46DD077-E11E-434B-A116-CBF41AA7A5D7}"/>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2" name="Pie 1">
            <a:extLst>
              <a:ext uri="{FF2B5EF4-FFF2-40B4-BE49-F238E27FC236}">
                <a16:creationId xmlns:a16="http://schemas.microsoft.com/office/drawing/2014/main" id="{1BE27E8B-21F0-9F46-8A12-EF85620865A3}"/>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3EC0900-172F-855C-7E39-833E2DE5EC5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accent1"/>
                </a:solidFill>
              </a:rPr>
              <a:t>THE UNIVERSITY OF NORTH CAROLINA AT CHAPEL HILL</a:t>
            </a:r>
          </a:p>
          <a:p>
            <a:r>
              <a:rPr lang="en-US" sz="1200" b="0" i="0" spc="180" baseline="0" dirty="0">
                <a:solidFill>
                  <a:schemeClr val="bg1"/>
                </a:solidFill>
              </a:rPr>
              <a:t>ENVIRONMENTAL FINANCE CENTER</a:t>
            </a:r>
          </a:p>
        </p:txBody>
      </p:sp>
    </p:spTree>
    <p:extLst>
      <p:ext uri="{BB962C8B-B14F-4D97-AF65-F5344CB8AC3E}">
        <p14:creationId xmlns:p14="http://schemas.microsoft.com/office/powerpoint/2010/main" val="1697494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C">
    <p:spTree>
      <p:nvGrpSpPr>
        <p:cNvPr id="1" name=""/>
        <p:cNvGrpSpPr/>
        <p:nvPr/>
      </p:nvGrpSpPr>
      <p:grpSpPr>
        <a:xfrm>
          <a:off x="0" y="0"/>
          <a:ext cx="0" cy="0"/>
          <a:chOff x="0" y="0"/>
          <a:chExt cx="0" cy="0"/>
        </a:xfrm>
      </p:grpSpPr>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165275" y="651165"/>
            <a:ext cx="5394960" cy="5278582"/>
          </a:xfrm>
          <a:ln w="76200">
            <a:solidFill>
              <a:schemeClr val="accent2"/>
            </a:solidFill>
            <a:miter lim="800000"/>
          </a:ln>
        </p:spPr>
        <p:txBody>
          <a:bodyPr>
            <a:noAutofit/>
          </a:bodyPr>
          <a:lstStyle/>
          <a:p>
            <a:r>
              <a:rPr lang="en-US"/>
              <a:t>Click icon to add picture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52DD7313-08C5-BAD7-2451-1DCFC36BC32A}"/>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964545992"/>
      </p:ext>
    </p:extLst>
  </p:cSld>
  <p:clrMapOvr>
    <a:masterClrMapping/>
  </p:clrMapOvr>
  <p:extLst>
    <p:ext uri="{DCECCB84-F9BA-43D5-87BE-67443E8EF086}">
      <p15:sldGuideLst xmlns:p15="http://schemas.microsoft.com/office/powerpoint/2012/main">
        <p15:guide id="1" orient="horz" pos="15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388E3D45-0ED1-E744-BF9C-F4C13B0DA21C}"/>
              </a:ext>
            </a:extLst>
          </p:cNvPr>
          <p:cNvSpPr/>
          <p:nvPr userDrawn="1"/>
        </p:nvSpPr>
        <p:spPr>
          <a:xfrm>
            <a:off x="6293608" y="766261"/>
            <a:ext cx="5383282" cy="510625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139548" y="635637"/>
            <a:ext cx="5383282" cy="5106258"/>
          </a:xfrm>
        </p:spPr>
        <p:txBody>
          <a:bodyPr>
            <a:noAutofit/>
          </a:bodyPr>
          <a:lstStyle/>
          <a:p>
            <a:r>
              <a:rPr lang="en-US"/>
              <a:t>Click icon to add picture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316D521-02D7-3E43-8814-3C8FC720ECB5}"/>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endParaRPr lang="en-US" sz="1200" b="0" i="1" spc="180" baseline="0" dirty="0">
              <a:solidFill>
                <a:schemeClr val="bg2">
                  <a:lumMod val="50000"/>
                </a:schemeClr>
              </a:solidFill>
            </a:endParaRPr>
          </a:p>
        </p:txBody>
      </p:sp>
    </p:spTree>
    <p:extLst>
      <p:ext uri="{BB962C8B-B14F-4D97-AF65-F5344CB8AC3E}">
        <p14:creationId xmlns:p14="http://schemas.microsoft.com/office/powerpoint/2010/main" val="1599091849"/>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37310" y="651165"/>
            <a:ext cx="5389418" cy="5276088"/>
          </a:xfrm>
          <a:ln w="76200" cmpd="sng">
            <a:solidFill>
              <a:schemeClr val="accent1"/>
            </a:solidFill>
            <a:miter lim="800000"/>
            <a:extLst>
              <a:ext uri="{C807C97D-BFC1-408E-A445-0C87EB9F89A2}">
                <ask:lineSketchStyleProps xmlns:ask="http://schemas.microsoft.com/office/drawing/2018/sketchyshapes">
                  <ask:type>
                    <ask:lineSketchNone/>
                  </ask:type>
                </ask:lineSketchStyleProps>
              </a:ext>
            </a:extLst>
          </a:ln>
        </p:spPr>
        <p:txBody>
          <a:bodyPr>
            <a:noAutofit/>
          </a:bodyPr>
          <a:lstStyle/>
          <a:p>
            <a:r>
              <a:rPr lang="en-US"/>
              <a:t>Click icon to add picture</a:t>
            </a:r>
            <a:endParaRPr lang="en-US" dirty="0"/>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AC505CCF-3F98-2094-CA50-B929EA3B0B83}"/>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479404883"/>
      </p:ext>
    </p:extLst>
  </p:cSld>
  <p:clrMapOvr>
    <a:masterClrMapping/>
  </p:clrMapOvr>
  <p:extLst>
    <p:ext uri="{DCECCB84-F9BA-43D5-87BE-67443E8EF086}">
      <p15:sldGuideLst xmlns:p15="http://schemas.microsoft.com/office/powerpoint/2012/main">
        <p15:guide id="1" orient="horz" pos="1560" userDrawn="1">
          <p15:clr>
            <a:srgbClr val="FBAE40"/>
          </p15:clr>
        </p15:guide>
        <p15:guide id="2" pos="41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E655EA4-C67B-0A47-8483-2069990B49DF}"/>
              </a:ext>
            </a:extLst>
          </p:cNvPr>
          <p:cNvSpPr/>
          <p:nvPr userDrawn="1"/>
        </p:nvSpPr>
        <p:spPr>
          <a:xfrm>
            <a:off x="468495" y="766261"/>
            <a:ext cx="5383282" cy="510625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629FC58C-B022-BB41-BD5B-C25E4EC19F6F}"/>
              </a:ext>
            </a:extLst>
          </p:cNvPr>
          <p:cNvSpPr>
            <a:spLocks noGrp="1"/>
          </p:cNvSpPr>
          <p:nvPr>
            <p:ph type="pic" sz="quarter" idx="17"/>
          </p:nvPr>
        </p:nvSpPr>
        <p:spPr>
          <a:xfrm>
            <a:off x="599123" y="635636"/>
            <a:ext cx="5383282" cy="5106258"/>
          </a:xfrm>
        </p:spPr>
        <p:txBody>
          <a:bodyPr>
            <a:noAutofit/>
          </a:bodyPr>
          <a:lstStyle/>
          <a:p>
            <a:r>
              <a:rPr lang="en-US"/>
              <a:t>Click icon to add picture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D57F422F-DB63-F620-C7BC-C434C9B35665}"/>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2226460725"/>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1">
            <a:extLst>
              <a:ext uri="{FF2B5EF4-FFF2-40B4-BE49-F238E27FC236}">
                <a16:creationId xmlns:a16="http://schemas.microsoft.com/office/drawing/2014/main" id="{807A4D02-5B4C-5025-4847-D2DB106BE54F}"/>
              </a:ext>
            </a:extLst>
          </p:cNvPr>
          <p:cNvSpPr txBox="1">
            <a:spLocks/>
          </p:cNvSpPr>
          <p:nvPr userDrawn="1"/>
        </p:nvSpPr>
        <p:spPr>
          <a:xfrm>
            <a:off x="500841" y="-655422"/>
            <a:ext cx="11190318" cy="499917"/>
          </a:xfrm>
          <a:prstGeom prst="rect">
            <a:avLst/>
          </a:prstGeom>
        </p:spPr>
        <p:txBody>
          <a:bodyPr vert="horz" lIns="91440" tIns="45720" rIns="91440" bIns="45720" rtlCol="0" anchor="b" anchorCtr="0">
            <a:noAutofit/>
          </a:bodyPr>
          <a:lstStyle>
            <a:lvl1pPr marL="400050" indent="-400050" algn="ctr" defTabSz="914400" rtl="0" eaLnBrk="1" fontAlgn="base" latinLnBrk="0" hangingPunct="1">
              <a:lnSpc>
                <a:spcPct val="100000"/>
              </a:lnSpc>
              <a:spcBef>
                <a:spcPct val="0"/>
              </a:spcBef>
              <a:buNone/>
              <a:tabLst/>
              <a:defRPr sz="5400" b="0" i="1" kern="1200" cap="none" spc="0" baseline="0">
                <a:solidFill>
                  <a:schemeClr val="bg1"/>
                </a:solidFill>
                <a:latin typeface="+mn-lt"/>
                <a:ea typeface="+mj-ea"/>
                <a:cs typeface="+mj-cs"/>
              </a:defRPr>
            </a:lvl1pPr>
          </a:lstStyle>
          <a:p>
            <a:r>
              <a:rPr lang="en-US" sz="1400" dirty="0">
                <a:solidFill>
                  <a:schemeClr val="tx1"/>
                </a:solidFill>
              </a:rPr>
              <a:t>Photo slide</a:t>
            </a:r>
          </a:p>
        </p:txBody>
      </p:sp>
    </p:spTree>
    <p:extLst>
      <p:ext uri="{BB962C8B-B14F-4D97-AF65-F5344CB8AC3E}">
        <p14:creationId xmlns:p14="http://schemas.microsoft.com/office/powerpoint/2010/main" val="104396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pic>
        <p:nvPicPr>
          <p:cNvPr id="19" name="Picture 18" descr="A picture containing slope, hill, skiing&#10;&#10;Description automatically generated">
            <a:extLst>
              <a:ext uri="{FF2B5EF4-FFF2-40B4-BE49-F238E27FC236}">
                <a16:creationId xmlns:a16="http://schemas.microsoft.com/office/drawing/2014/main" id="{A639ABD4-BE37-7144-8803-B03332C383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505685" y="1802654"/>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24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873BB9E9-3E9B-F79D-ED5B-1F3B3D25561D}"/>
              </a:ext>
            </a:extLst>
          </p:cNvPr>
          <p:cNvPicPr>
            <a:picLocks noChangeAspect="1"/>
          </p:cNvPicPr>
          <p:nvPr userDrawn="1"/>
        </p:nvPicPr>
        <p:blipFill>
          <a:blip r:embed="rId3"/>
          <a:stretch>
            <a:fillRect/>
          </a:stretch>
        </p:blipFill>
        <p:spPr>
          <a:xfrm>
            <a:off x="588814" y="580494"/>
            <a:ext cx="5130571" cy="556327"/>
          </a:xfrm>
          <a:prstGeom prst="rect">
            <a:avLst/>
          </a:prstGeom>
        </p:spPr>
      </p:pic>
    </p:spTree>
    <p:extLst>
      <p:ext uri="{BB962C8B-B14F-4D97-AF65-F5344CB8AC3E}">
        <p14:creationId xmlns:p14="http://schemas.microsoft.com/office/powerpoint/2010/main" val="3432787115"/>
      </p:ext>
    </p:extLst>
  </p:cSld>
  <p:clrMapOvr>
    <a:masterClrMapping/>
  </p:clrMapOvr>
  <p:extLst>
    <p:ext uri="{DCECCB84-F9BA-43D5-87BE-67443E8EF086}">
      <p15:sldGuideLst xmlns:p15="http://schemas.microsoft.com/office/powerpoint/2012/main">
        <p15:guide id="3" pos="480">
          <p15:clr>
            <a:srgbClr val="FBAE40"/>
          </p15:clr>
        </p15:guide>
        <p15:guide id="4" pos="72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itable Icons">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98" name="Google Shape;626;p39">
            <a:extLst>
              <a:ext uri="{FF2B5EF4-FFF2-40B4-BE49-F238E27FC236}">
                <a16:creationId xmlns:a16="http://schemas.microsoft.com/office/drawing/2014/main" id="{3F7CFDA8-FDD1-0AF7-71F4-94E52A7A7FE7}"/>
              </a:ext>
            </a:extLst>
          </p:cNvPr>
          <p:cNvSpPr txBox="1">
            <a:spLocks noGrp="1"/>
          </p:cNvSpPr>
          <p:nvPr>
            <p:ph type="title" hasCustomPrompt="1"/>
          </p:nvPr>
        </p:nvSpPr>
        <p:spPr>
          <a:xfrm>
            <a:off x="581969" y="3130069"/>
            <a:ext cx="1683600" cy="518569"/>
          </a:xfrm>
          <a:prstGeom prst="rect">
            <a:avLst/>
          </a:prstGeom>
          <a:ln>
            <a:solidFill>
              <a:schemeClr val="bg1"/>
            </a:solidFill>
          </a:ln>
        </p:spPr>
        <p:txBody>
          <a:bodyPr spcFirstLastPara="1" wrap="square" lIns="91425" tIns="91425" rIns="91425" bIns="91425" anchor="t" anchorCtr="0">
            <a:noAutofit/>
          </a:bodyPr>
          <a:lstStyle>
            <a:lvl1pPr algn="ctr">
              <a:defRPr sz="2000"/>
            </a:lvl1pPr>
          </a:lstStyle>
          <a:p>
            <a:pPr marL="0" lvl="0" indent="0" algn="l" rtl="0">
              <a:spcBef>
                <a:spcPts val="0"/>
              </a:spcBef>
              <a:spcAft>
                <a:spcPts val="0"/>
              </a:spcAft>
              <a:buNone/>
            </a:pPr>
            <a:r>
              <a:rPr lang="en-GB" dirty="0">
                <a:solidFill>
                  <a:srgbClr val="FFFFFF"/>
                </a:solidFill>
              </a:rPr>
              <a:t>Editable Icons</a:t>
            </a:r>
          </a:p>
        </p:txBody>
      </p:sp>
      <p:grpSp>
        <p:nvGrpSpPr>
          <p:cNvPr id="599" name="Google Shape;627;p39">
            <a:extLst>
              <a:ext uri="{FF2B5EF4-FFF2-40B4-BE49-F238E27FC236}">
                <a16:creationId xmlns:a16="http://schemas.microsoft.com/office/drawing/2014/main" id="{FB6AE0DC-8FB8-BA14-C942-73BCBB26FFA3}"/>
              </a:ext>
            </a:extLst>
          </p:cNvPr>
          <p:cNvGrpSpPr/>
          <p:nvPr userDrawn="1"/>
        </p:nvGrpSpPr>
        <p:grpSpPr>
          <a:xfrm>
            <a:off x="4321491" y="1003140"/>
            <a:ext cx="452211" cy="285194"/>
            <a:chOff x="4797800" y="1994125"/>
            <a:chExt cx="306475" cy="186025"/>
          </a:xfrm>
        </p:grpSpPr>
        <p:sp>
          <p:nvSpPr>
            <p:cNvPr id="600" name="Google Shape;628;p39">
              <a:extLst>
                <a:ext uri="{FF2B5EF4-FFF2-40B4-BE49-F238E27FC236}">
                  <a16:creationId xmlns:a16="http://schemas.microsoft.com/office/drawing/2014/main" id="{13FAD5CA-4DC8-5155-ED7B-BC2D4B5BA234}"/>
                </a:ext>
              </a:extLst>
            </p:cNvPr>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29;p39">
              <a:extLst>
                <a:ext uri="{FF2B5EF4-FFF2-40B4-BE49-F238E27FC236}">
                  <a16:creationId xmlns:a16="http://schemas.microsoft.com/office/drawing/2014/main" id="{8B591124-3071-1C24-2A6D-24513D466506}"/>
                </a:ext>
              </a:extLst>
            </p:cNvPr>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30;p39">
            <a:extLst>
              <a:ext uri="{FF2B5EF4-FFF2-40B4-BE49-F238E27FC236}">
                <a16:creationId xmlns:a16="http://schemas.microsoft.com/office/drawing/2014/main" id="{06B0CCCB-3C91-4953-2A93-293429042AC4}"/>
              </a:ext>
            </a:extLst>
          </p:cNvPr>
          <p:cNvSpPr/>
          <p:nvPr userDrawn="1"/>
        </p:nvSpPr>
        <p:spPr>
          <a:xfrm>
            <a:off x="3699416" y="1021290"/>
            <a:ext cx="392304" cy="346747"/>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31;p39">
            <a:extLst>
              <a:ext uri="{FF2B5EF4-FFF2-40B4-BE49-F238E27FC236}">
                <a16:creationId xmlns:a16="http://schemas.microsoft.com/office/drawing/2014/main" id="{6D67BA27-9E68-1233-EB4E-26FC5FBED5B2}"/>
              </a:ext>
            </a:extLst>
          </p:cNvPr>
          <p:cNvSpPr/>
          <p:nvPr userDrawn="1"/>
        </p:nvSpPr>
        <p:spPr>
          <a:xfrm>
            <a:off x="3236137" y="927482"/>
            <a:ext cx="235678" cy="447969"/>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32;p39">
            <a:extLst>
              <a:ext uri="{FF2B5EF4-FFF2-40B4-BE49-F238E27FC236}">
                <a16:creationId xmlns:a16="http://schemas.microsoft.com/office/drawing/2014/main" id="{931B47A3-4B1F-AD33-F624-F0E12D3C1E95}"/>
              </a:ext>
            </a:extLst>
          </p:cNvPr>
          <p:cNvSpPr/>
          <p:nvPr userDrawn="1"/>
        </p:nvSpPr>
        <p:spPr>
          <a:xfrm>
            <a:off x="4940457" y="1003828"/>
            <a:ext cx="392968" cy="285194"/>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33;p39">
            <a:extLst>
              <a:ext uri="{FF2B5EF4-FFF2-40B4-BE49-F238E27FC236}">
                <a16:creationId xmlns:a16="http://schemas.microsoft.com/office/drawing/2014/main" id="{1A8C6548-C70B-0ADE-476D-BFA5B0202775}"/>
              </a:ext>
            </a:extLst>
          </p:cNvPr>
          <p:cNvSpPr/>
          <p:nvPr userDrawn="1"/>
        </p:nvSpPr>
        <p:spPr>
          <a:xfrm>
            <a:off x="5502417" y="955620"/>
            <a:ext cx="372569" cy="381626"/>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34;p39">
            <a:extLst>
              <a:ext uri="{FF2B5EF4-FFF2-40B4-BE49-F238E27FC236}">
                <a16:creationId xmlns:a16="http://schemas.microsoft.com/office/drawing/2014/main" id="{EB345890-D1C7-FF42-1A26-79FA8010A9DA}"/>
              </a:ext>
            </a:extLst>
          </p:cNvPr>
          <p:cNvSpPr/>
          <p:nvPr userDrawn="1"/>
        </p:nvSpPr>
        <p:spPr>
          <a:xfrm>
            <a:off x="6606591" y="993496"/>
            <a:ext cx="333726" cy="315970"/>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35;p39">
            <a:extLst>
              <a:ext uri="{FF2B5EF4-FFF2-40B4-BE49-F238E27FC236}">
                <a16:creationId xmlns:a16="http://schemas.microsoft.com/office/drawing/2014/main" id="{3FD7AEC0-BF48-F1E8-2AFB-1909AE98BB9A}"/>
              </a:ext>
            </a:extLst>
          </p:cNvPr>
          <p:cNvGrpSpPr/>
          <p:nvPr userDrawn="1"/>
        </p:nvGrpSpPr>
        <p:grpSpPr>
          <a:xfrm>
            <a:off x="7215837" y="1007553"/>
            <a:ext cx="392968" cy="285884"/>
            <a:chOff x="4250025" y="2848800"/>
            <a:chExt cx="266325" cy="186475"/>
          </a:xfrm>
        </p:grpSpPr>
        <p:sp>
          <p:nvSpPr>
            <p:cNvPr id="608" name="Google Shape;636;p39">
              <a:extLst>
                <a:ext uri="{FF2B5EF4-FFF2-40B4-BE49-F238E27FC236}">
                  <a16:creationId xmlns:a16="http://schemas.microsoft.com/office/drawing/2014/main" id="{F3CA7C73-6872-9035-7B18-81EBBEFDEAE3}"/>
                </a:ext>
              </a:extLst>
            </p:cNvPr>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37;p39">
              <a:extLst>
                <a:ext uri="{FF2B5EF4-FFF2-40B4-BE49-F238E27FC236}">
                  <a16:creationId xmlns:a16="http://schemas.microsoft.com/office/drawing/2014/main" id="{3DFD7C56-260B-2469-42B5-27706A13F35E}"/>
                </a:ext>
              </a:extLst>
            </p:cNvPr>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38;p39">
            <a:extLst>
              <a:ext uri="{FF2B5EF4-FFF2-40B4-BE49-F238E27FC236}">
                <a16:creationId xmlns:a16="http://schemas.microsoft.com/office/drawing/2014/main" id="{8E619F3F-0847-81B8-B608-95C25FDAF748}"/>
              </a:ext>
            </a:extLst>
          </p:cNvPr>
          <p:cNvGrpSpPr/>
          <p:nvPr userDrawn="1"/>
        </p:nvGrpSpPr>
        <p:grpSpPr>
          <a:xfrm>
            <a:off x="7882554" y="967194"/>
            <a:ext cx="383083" cy="367252"/>
            <a:chOff x="4707700" y="2822475"/>
            <a:chExt cx="259625" cy="239550"/>
          </a:xfrm>
        </p:grpSpPr>
        <p:sp>
          <p:nvSpPr>
            <p:cNvPr id="611" name="Google Shape;639;p39">
              <a:extLst>
                <a:ext uri="{FF2B5EF4-FFF2-40B4-BE49-F238E27FC236}">
                  <a16:creationId xmlns:a16="http://schemas.microsoft.com/office/drawing/2014/main" id="{6C85D14A-95B0-BAE2-F85A-3372E3C4DC66}"/>
                </a:ext>
              </a:extLst>
            </p:cNvPr>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40;p39">
              <a:extLst>
                <a:ext uri="{FF2B5EF4-FFF2-40B4-BE49-F238E27FC236}">
                  <a16:creationId xmlns:a16="http://schemas.microsoft.com/office/drawing/2014/main" id="{9A2B4A44-F2FD-4D4E-45C8-27B353C0CBBE}"/>
                </a:ext>
              </a:extLst>
            </p:cNvPr>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41;p39">
              <a:extLst>
                <a:ext uri="{FF2B5EF4-FFF2-40B4-BE49-F238E27FC236}">
                  <a16:creationId xmlns:a16="http://schemas.microsoft.com/office/drawing/2014/main" id="{4A3CECC7-623F-7088-5B77-FFD8CECB1F91}"/>
                </a:ext>
              </a:extLst>
            </p:cNvPr>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42;p39">
            <a:extLst>
              <a:ext uri="{FF2B5EF4-FFF2-40B4-BE49-F238E27FC236}">
                <a16:creationId xmlns:a16="http://schemas.microsoft.com/office/drawing/2014/main" id="{0E3E21E0-63BC-B92F-847A-C4B967C177C8}"/>
              </a:ext>
            </a:extLst>
          </p:cNvPr>
          <p:cNvSpPr/>
          <p:nvPr userDrawn="1"/>
        </p:nvSpPr>
        <p:spPr>
          <a:xfrm>
            <a:off x="8411363" y="971607"/>
            <a:ext cx="380464" cy="359932"/>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43;p39">
            <a:extLst>
              <a:ext uri="{FF2B5EF4-FFF2-40B4-BE49-F238E27FC236}">
                <a16:creationId xmlns:a16="http://schemas.microsoft.com/office/drawing/2014/main" id="{CEBC0B0D-D8D0-BF14-C935-0E1470D3F65C}"/>
              </a:ext>
            </a:extLst>
          </p:cNvPr>
          <p:cNvSpPr/>
          <p:nvPr userDrawn="1"/>
        </p:nvSpPr>
        <p:spPr>
          <a:xfrm>
            <a:off x="8995634" y="1008563"/>
            <a:ext cx="392968" cy="285884"/>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44;p39">
            <a:extLst>
              <a:ext uri="{FF2B5EF4-FFF2-40B4-BE49-F238E27FC236}">
                <a16:creationId xmlns:a16="http://schemas.microsoft.com/office/drawing/2014/main" id="{F6B4BB37-B67C-2067-9943-1B045C355C63}"/>
              </a:ext>
            </a:extLst>
          </p:cNvPr>
          <p:cNvGrpSpPr/>
          <p:nvPr userDrawn="1"/>
        </p:nvGrpSpPr>
        <p:grpSpPr>
          <a:xfrm>
            <a:off x="9707627" y="926145"/>
            <a:ext cx="392304" cy="448660"/>
            <a:chOff x="6425500" y="2795700"/>
            <a:chExt cx="265875" cy="292650"/>
          </a:xfrm>
        </p:grpSpPr>
        <p:sp>
          <p:nvSpPr>
            <p:cNvPr id="617" name="Google Shape;645;p39">
              <a:extLst>
                <a:ext uri="{FF2B5EF4-FFF2-40B4-BE49-F238E27FC236}">
                  <a16:creationId xmlns:a16="http://schemas.microsoft.com/office/drawing/2014/main" id="{FAF872D3-2595-6D6C-06D9-9459646879D2}"/>
                </a:ext>
              </a:extLst>
            </p:cNvPr>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46;p39">
              <a:extLst>
                <a:ext uri="{FF2B5EF4-FFF2-40B4-BE49-F238E27FC236}">
                  <a16:creationId xmlns:a16="http://schemas.microsoft.com/office/drawing/2014/main" id="{D9C865F7-48A5-4633-786B-F93F5CC88154}"/>
                </a:ext>
              </a:extLst>
            </p:cNvPr>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47;p39">
            <a:extLst>
              <a:ext uri="{FF2B5EF4-FFF2-40B4-BE49-F238E27FC236}">
                <a16:creationId xmlns:a16="http://schemas.microsoft.com/office/drawing/2014/main" id="{E1409C22-328A-5B79-7FA6-2BD25C1101A5}"/>
              </a:ext>
            </a:extLst>
          </p:cNvPr>
          <p:cNvSpPr/>
          <p:nvPr userDrawn="1"/>
        </p:nvSpPr>
        <p:spPr>
          <a:xfrm>
            <a:off x="10262856" y="963077"/>
            <a:ext cx="393632" cy="377486"/>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48;p39">
            <a:extLst>
              <a:ext uri="{FF2B5EF4-FFF2-40B4-BE49-F238E27FC236}">
                <a16:creationId xmlns:a16="http://schemas.microsoft.com/office/drawing/2014/main" id="{983E390B-AA5F-2B04-7E5B-1AB1CF5873DB}"/>
              </a:ext>
            </a:extLst>
          </p:cNvPr>
          <p:cNvGrpSpPr/>
          <p:nvPr userDrawn="1"/>
        </p:nvGrpSpPr>
        <p:grpSpPr>
          <a:xfrm>
            <a:off x="10910797" y="987656"/>
            <a:ext cx="390976" cy="326664"/>
            <a:chOff x="5549875" y="2418425"/>
            <a:chExt cx="264975" cy="213075"/>
          </a:xfrm>
        </p:grpSpPr>
        <p:sp>
          <p:nvSpPr>
            <p:cNvPr id="621" name="Google Shape;649;p39">
              <a:extLst>
                <a:ext uri="{FF2B5EF4-FFF2-40B4-BE49-F238E27FC236}">
                  <a16:creationId xmlns:a16="http://schemas.microsoft.com/office/drawing/2014/main" id="{A3C87ABE-6E17-F576-182D-E610470AA7C2}"/>
                </a:ext>
              </a:extLst>
            </p:cNvPr>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50;p39">
              <a:extLst>
                <a:ext uri="{FF2B5EF4-FFF2-40B4-BE49-F238E27FC236}">
                  <a16:creationId xmlns:a16="http://schemas.microsoft.com/office/drawing/2014/main" id="{6AE5E625-56EA-E043-5E4E-C15622F23E85}"/>
                </a:ext>
              </a:extLst>
            </p:cNvPr>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51;p39">
            <a:extLst>
              <a:ext uri="{FF2B5EF4-FFF2-40B4-BE49-F238E27FC236}">
                <a16:creationId xmlns:a16="http://schemas.microsoft.com/office/drawing/2014/main" id="{A13B4A3E-F05A-BE7C-886B-1AE770498D08}"/>
              </a:ext>
            </a:extLst>
          </p:cNvPr>
          <p:cNvSpPr/>
          <p:nvPr userDrawn="1"/>
        </p:nvSpPr>
        <p:spPr>
          <a:xfrm>
            <a:off x="3260808" y="1672756"/>
            <a:ext cx="186321" cy="428116"/>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52;p39">
            <a:extLst>
              <a:ext uri="{FF2B5EF4-FFF2-40B4-BE49-F238E27FC236}">
                <a16:creationId xmlns:a16="http://schemas.microsoft.com/office/drawing/2014/main" id="{FF015522-A32F-CA88-12C6-88E9EDEE4600}"/>
              </a:ext>
            </a:extLst>
          </p:cNvPr>
          <p:cNvGrpSpPr/>
          <p:nvPr userDrawn="1"/>
        </p:nvGrpSpPr>
        <p:grpSpPr>
          <a:xfrm>
            <a:off x="4321370" y="1712536"/>
            <a:ext cx="334390" cy="346747"/>
            <a:chOff x="3739275" y="2525850"/>
            <a:chExt cx="226625" cy="226175"/>
          </a:xfrm>
        </p:grpSpPr>
        <p:sp>
          <p:nvSpPr>
            <p:cNvPr id="625" name="Google Shape;653;p39">
              <a:extLst>
                <a:ext uri="{FF2B5EF4-FFF2-40B4-BE49-F238E27FC236}">
                  <a16:creationId xmlns:a16="http://schemas.microsoft.com/office/drawing/2014/main" id="{3C84536F-B025-69F3-BA13-4ADC96BB93E2}"/>
                </a:ext>
              </a:extLst>
            </p:cNvPr>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54;p39">
              <a:extLst>
                <a:ext uri="{FF2B5EF4-FFF2-40B4-BE49-F238E27FC236}">
                  <a16:creationId xmlns:a16="http://schemas.microsoft.com/office/drawing/2014/main" id="{357D094E-B9F9-9267-3BA5-56E944BEA7B7}"/>
                </a:ext>
              </a:extLst>
            </p:cNvPr>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55;p39">
              <a:extLst>
                <a:ext uri="{FF2B5EF4-FFF2-40B4-BE49-F238E27FC236}">
                  <a16:creationId xmlns:a16="http://schemas.microsoft.com/office/drawing/2014/main" id="{BFD6C474-D51C-4383-2D6A-8134C994F0A8}"/>
                </a:ext>
              </a:extLst>
            </p:cNvPr>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56;p39">
              <a:extLst>
                <a:ext uri="{FF2B5EF4-FFF2-40B4-BE49-F238E27FC236}">
                  <a16:creationId xmlns:a16="http://schemas.microsoft.com/office/drawing/2014/main" id="{AA461D98-74C3-89DF-20BC-E81A12C947CF}"/>
                </a:ext>
              </a:extLst>
            </p:cNvPr>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57;p39">
            <a:extLst>
              <a:ext uri="{FF2B5EF4-FFF2-40B4-BE49-F238E27FC236}">
                <a16:creationId xmlns:a16="http://schemas.microsoft.com/office/drawing/2014/main" id="{575D26DC-23C2-0D9D-287C-EC401D9098B0}"/>
              </a:ext>
            </a:extLst>
          </p:cNvPr>
          <p:cNvGrpSpPr/>
          <p:nvPr userDrawn="1"/>
        </p:nvGrpSpPr>
        <p:grpSpPr>
          <a:xfrm>
            <a:off x="3733421" y="1682430"/>
            <a:ext cx="304105" cy="406960"/>
            <a:chOff x="4518575" y="2506200"/>
            <a:chExt cx="206100" cy="265450"/>
          </a:xfrm>
        </p:grpSpPr>
        <p:sp>
          <p:nvSpPr>
            <p:cNvPr id="630" name="Google Shape;658;p39">
              <a:extLst>
                <a:ext uri="{FF2B5EF4-FFF2-40B4-BE49-F238E27FC236}">
                  <a16:creationId xmlns:a16="http://schemas.microsoft.com/office/drawing/2014/main" id="{7BFE2F6B-AE37-44E5-7556-ECBF6598D33E}"/>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59;p39">
              <a:extLst>
                <a:ext uri="{FF2B5EF4-FFF2-40B4-BE49-F238E27FC236}">
                  <a16:creationId xmlns:a16="http://schemas.microsoft.com/office/drawing/2014/main" id="{AF040686-ED2B-98FC-3050-A3F8EE09005E}"/>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60;p39">
              <a:extLst>
                <a:ext uri="{FF2B5EF4-FFF2-40B4-BE49-F238E27FC236}">
                  <a16:creationId xmlns:a16="http://schemas.microsoft.com/office/drawing/2014/main" id="{89E2C634-C73D-A7DF-72E6-6EC61AF2DA46}"/>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61;p39">
              <a:extLst>
                <a:ext uri="{FF2B5EF4-FFF2-40B4-BE49-F238E27FC236}">
                  <a16:creationId xmlns:a16="http://schemas.microsoft.com/office/drawing/2014/main" id="{DD0AC001-537B-A7E5-167F-8F19690F1C64}"/>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62;p39">
              <a:extLst>
                <a:ext uri="{FF2B5EF4-FFF2-40B4-BE49-F238E27FC236}">
                  <a16:creationId xmlns:a16="http://schemas.microsoft.com/office/drawing/2014/main" id="{05703DC9-D0AF-39BE-E8DD-0B1DF271ABFB}"/>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63;p39">
              <a:extLst>
                <a:ext uri="{FF2B5EF4-FFF2-40B4-BE49-F238E27FC236}">
                  <a16:creationId xmlns:a16="http://schemas.microsoft.com/office/drawing/2014/main" id="{0DA54B6E-B98E-3304-A6CE-33D58848E99C}"/>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64;p39">
              <a:extLst>
                <a:ext uri="{FF2B5EF4-FFF2-40B4-BE49-F238E27FC236}">
                  <a16:creationId xmlns:a16="http://schemas.microsoft.com/office/drawing/2014/main" id="{B8709814-0149-6B6E-3ECF-5613D59E0318}"/>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65;p39">
              <a:extLst>
                <a:ext uri="{FF2B5EF4-FFF2-40B4-BE49-F238E27FC236}">
                  <a16:creationId xmlns:a16="http://schemas.microsoft.com/office/drawing/2014/main" id="{8B546904-53F9-4CB4-91C6-5CD931FE17F0}"/>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66;p39">
              <a:extLst>
                <a:ext uri="{FF2B5EF4-FFF2-40B4-BE49-F238E27FC236}">
                  <a16:creationId xmlns:a16="http://schemas.microsoft.com/office/drawing/2014/main" id="{362F5FFD-5AC8-C4B4-38A5-E4E1EE0C17B5}"/>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67;p39">
            <a:extLst>
              <a:ext uri="{FF2B5EF4-FFF2-40B4-BE49-F238E27FC236}">
                <a16:creationId xmlns:a16="http://schemas.microsoft.com/office/drawing/2014/main" id="{08DAFD19-767E-5795-BA35-1861D12B80C3}"/>
              </a:ext>
            </a:extLst>
          </p:cNvPr>
          <p:cNvGrpSpPr/>
          <p:nvPr userDrawn="1"/>
        </p:nvGrpSpPr>
        <p:grpSpPr>
          <a:xfrm>
            <a:off x="4940132" y="1712875"/>
            <a:ext cx="334427" cy="346747"/>
            <a:chOff x="4164375" y="1677425"/>
            <a:chExt cx="226650" cy="226175"/>
          </a:xfrm>
        </p:grpSpPr>
        <p:sp>
          <p:nvSpPr>
            <p:cNvPr id="640" name="Google Shape;668;p39">
              <a:extLst>
                <a:ext uri="{FF2B5EF4-FFF2-40B4-BE49-F238E27FC236}">
                  <a16:creationId xmlns:a16="http://schemas.microsoft.com/office/drawing/2014/main" id="{600D51F4-D6B8-669F-3C27-D0FA3E6E5E0E}"/>
                </a:ext>
              </a:extLst>
            </p:cNvPr>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69;p39">
              <a:extLst>
                <a:ext uri="{FF2B5EF4-FFF2-40B4-BE49-F238E27FC236}">
                  <a16:creationId xmlns:a16="http://schemas.microsoft.com/office/drawing/2014/main" id="{1603CAED-F7A4-E34B-50CC-16D9E7ED61E5}"/>
                </a:ext>
              </a:extLst>
            </p:cNvPr>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70;p39">
              <a:extLst>
                <a:ext uri="{FF2B5EF4-FFF2-40B4-BE49-F238E27FC236}">
                  <a16:creationId xmlns:a16="http://schemas.microsoft.com/office/drawing/2014/main" id="{50432670-7D69-A342-78EF-65F3F590DB3E}"/>
                </a:ext>
              </a:extLst>
            </p:cNvPr>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71;p39">
              <a:extLst>
                <a:ext uri="{FF2B5EF4-FFF2-40B4-BE49-F238E27FC236}">
                  <a16:creationId xmlns:a16="http://schemas.microsoft.com/office/drawing/2014/main" id="{41477142-EC25-317C-0645-E7BD9C2A2A8A}"/>
                </a:ext>
              </a:extLst>
            </p:cNvPr>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72;p39">
              <a:extLst>
                <a:ext uri="{FF2B5EF4-FFF2-40B4-BE49-F238E27FC236}">
                  <a16:creationId xmlns:a16="http://schemas.microsoft.com/office/drawing/2014/main" id="{47A0136F-38CD-73BA-B321-78E3E6CC45F5}"/>
                </a:ext>
              </a:extLst>
            </p:cNvPr>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73;p39">
            <a:extLst>
              <a:ext uri="{FF2B5EF4-FFF2-40B4-BE49-F238E27FC236}">
                <a16:creationId xmlns:a16="http://schemas.microsoft.com/office/drawing/2014/main" id="{EE8459B4-6090-0CDB-532F-3700031A85DF}"/>
              </a:ext>
            </a:extLst>
          </p:cNvPr>
          <p:cNvGrpSpPr/>
          <p:nvPr userDrawn="1"/>
        </p:nvGrpSpPr>
        <p:grpSpPr>
          <a:xfrm>
            <a:off x="6116503" y="1702966"/>
            <a:ext cx="333726" cy="346747"/>
            <a:chOff x="5226025" y="1677425"/>
            <a:chExt cx="226175" cy="226175"/>
          </a:xfrm>
        </p:grpSpPr>
        <p:sp>
          <p:nvSpPr>
            <p:cNvPr id="646" name="Google Shape;674;p39">
              <a:extLst>
                <a:ext uri="{FF2B5EF4-FFF2-40B4-BE49-F238E27FC236}">
                  <a16:creationId xmlns:a16="http://schemas.microsoft.com/office/drawing/2014/main" id="{2806745A-23D4-CF36-FA70-CD4E072364F3}"/>
                </a:ext>
              </a:extLst>
            </p:cNvPr>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75;p39">
              <a:extLst>
                <a:ext uri="{FF2B5EF4-FFF2-40B4-BE49-F238E27FC236}">
                  <a16:creationId xmlns:a16="http://schemas.microsoft.com/office/drawing/2014/main" id="{7CE720A6-BBC0-48F8-2F57-6AB005C376D6}"/>
                </a:ext>
              </a:extLst>
            </p:cNvPr>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76;p39">
            <a:extLst>
              <a:ext uri="{FF2B5EF4-FFF2-40B4-BE49-F238E27FC236}">
                <a16:creationId xmlns:a16="http://schemas.microsoft.com/office/drawing/2014/main" id="{75340D5E-FF26-FCE8-88C1-48C22B5E49F2}"/>
              </a:ext>
            </a:extLst>
          </p:cNvPr>
          <p:cNvGrpSpPr/>
          <p:nvPr userDrawn="1"/>
        </p:nvGrpSpPr>
        <p:grpSpPr>
          <a:xfrm>
            <a:off x="5528733" y="1703135"/>
            <a:ext cx="333726" cy="346747"/>
            <a:chOff x="4835275" y="1198350"/>
            <a:chExt cx="226175" cy="226175"/>
          </a:xfrm>
        </p:grpSpPr>
        <p:sp>
          <p:nvSpPr>
            <p:cNvPr id="649" name="Google Shape;677;p39">
              <a:extLst>
                <a:ext uri="{FF2B5EF4-FFF2-40B4-BE49-F238E27FC236}">
                  <a16:creationId xmlns:a16="http://schemas.microsoft.com/office/drawing/2014/main" id="{330EDB0D-345A-A32B-F7AF-60EE60ED46B0}"/>
                </a:ext>
              </a:extLst>
            </p:cNvPr>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78;p39">
              <a:extLst>
                <a:ext uri="{FF2B5EF4-FFF2-40B4-BE49-F238E27FC236}">
                  <a16:creationId xmlns:a16="http://schemas.microsoft.com/office/drawing/2014/main" id="{EA1114FC-9F38-3E19-0B64-DBEBD8616D53}"/>
                </a:ext>
              </a:extLst>
            </p:cNvPr>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79;p39">
            <a:extLst>
              <a:ext uri="{FF2B5EF4-FFF2-40B4-BE49-F238E27FC236}">
                <a16:creationId xmlns:a16="http://schemas.microsoft.com/office/drawing/2014/main" id="{71D540B1-4DCB-2346-1EB2-2AE2231CB9B8}"/>
              </a:ext>
            </a:extLst>
          </p:cNvPr>
          <p:cNvGrpSpPr/>
          <p:nvPr userDrawn="1"/>
        </p:nvGrpSpPr>
        <p:grpSpPr>
          <a:xfrm>
            <a:off x="7411260" y="1685028"/>
            <a:ext cx="387693" cy="402859"/>
            <a:chOff x="968775" y="1180050"/>
            <a:chExt cx="262750" cy="262775"/>
          </a:xfrm>
        </p:grpSpPr>
        <p:sp>
          <p:nvSpPr>
            <p:cNvPr id="652" name="Google Shape;680;p39">
              <a:extLst>
                <a:ext uri="{FF2B5EF4-FFF2-40B4-BE49-F238E27FC236}">
                  <a16:creationId xmlns:a16="http://schemas.microsoft.com/office/drawing/2014/main" id="{2931AF25-7DE8-A527-D8E7-F1B2E7460513}"/>
                </a:ext>
              </a:extLst>
            </p:cNvPr>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81;p39">
              <a:extLst>
                <a:ext uri="{FF2B5EF4-FFF2-40B4-BE49-F238E27FC236}">
                  <a16:creationId xmlns:a16="http://schemas.microsoft.com/office/drawing/2014/main" id="{651D7CF4-1E34-CD26-37FB-153C31D64CB7}"/>
                </a:ext>
              </a:extLst>
            </p:cNvPr>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82;p39">
              <a:extLst>
                <a:ext uri="{FF2B5EF4-FFF2-40B4-BE49-F238E27FC236}">
                  <a16:creationId xmlns:a16="http://schemas.microsoft.com/office/drawing/2014/main" id="{AE76F91A-AD69-D31A-BAED-24AD3BFC0817}"/>
                </a:ext>
              </a:extLst>
            </p:cNvPr>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83;p39">
            <a:extLst>
              <a:ext uri="{FF2B5EF4-FFF2-40B4-BE49-F238E27FC236}">
                <a16:creationId xmlns:a16="http://schemas.microsoft.com/office/drawing/2014/main" id="{FFE95DB2-1C31-C5C5-C864-C4A17901E89B}"/>
              </a:ext>
            </a:extLst>
          </p:cNvPr>
          <p:cNvGrpSpPr/>
          <p:nvPr userDrawn="1"/>
        </p:nvGrpSpPr>
        <p:grpSpPr>
          <a:xfrm>
            <a:off x="6702453" y="1760455"/>
            <a:ext cx="431148" cy="251963"/>
            <a:chOff x="1678900" y="1231350"/>
            <a:chExt cx="292200" cy="164350"/>
          </a:xfrm>
        </p:grpSpPr>
        <p:sp>
          <p:nvSpPr>
            <p:cNvPr id="656" name="Google Shape;684;p39">
              <a:extLst>
                <a:ext uri="{FF2B5EF4-FFF2-40B4-BE49-F238E27FC236}">
                  <a16:creationId xmlns:a16="http://schemas.microsoft.com/office/drawing/2014/main" id="{29384241-FD95-744D-BD38-6064D2CC05A5}"/>
                </a:ext>
              </a:extLst>
            </p:cNvPr>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85;p39">
              <a:extLst>
                <a:ext uri="{FF2B5EF4-FFF2-40B4-BE49-F238E27FC236}">
                  <a16:creationId xmlns:a16="http://schemas.microsoft.com/office/drawing/2014/main" id="{CA3A27F2-082D-A612-6DCE-3D45F6C60A6E}"/>
                </a:ext>
              </a:extLst>
            </p:cNvPr>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86;p39">
              <a:extLst>
                <a:ext uri="{FF2B5EF4-FFF2-40B4-BE49-F238E27FC236}">
                  <a16:creationId xmlns:a16="http://schemas.microsoft.com/office/drawing/2014/main" id="{B59969B8-7405-4025-ADA8-8B0D214BB9CE}"/>
                </a:ext>
              </a:extLst>
            </p:cNvPr>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87;p39">
            <a:extLst>
              <a:ext uri="{FF2B5EF4-FFF2-40B4-BE49-F238E27FC236}">
                <a16:creationId xmlns:a16="http://schemas.microsoft.com/office/drawing/2014/main" id="{05697C4F-6CCE-AB1D-31AA-4444ED37385E}"/>
              </a:ext>
            </a:extLst>
          </p:cNvPr>
          <p:cNvSpPr/>
          <p:nvPr userDrawn="1"/>
        </p:nvSpPr>
        <p:spPr>
          <a:xfrm>
            <a:off x="8174506" y="1672776"/>
            <a:ext cx="274521" cy="408301"/>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88;p39">
            <a:extLst>
              <a:ext uri="{FF2B5EF4-FFF2-40B4-BE49-F238E27FC236}">
                <a16:creationId xmlns:a16="http://schemas.microsoft.com/office/drawing/2014/main" id="{71C923D6-8955-4DE7-72ED-E4D8F22FB214}"/>
              </a:ext>
            </a:extLst>
          </p:cNvPr>
          <p:cNvGrpSpPr/>
          <p:nvPr userDrawn="1"/>
        </p:nvGrpSpPr>
        <p:grpSpPr>
          <a:xfrm>
            <a:off x="8670426" y="1677839"/>
            <a:ext cx="359400" cy="397225"/>
            <a:chOff x="2405550" y="1181850"/>
            <a:chExt cx="243575" cy="259100"/>
          </a:xfrm>
        </p:grpSpPr>
        <p:sp>
          <p:nvSpPr>
            <p:cNvPr id="661" name="Google Shape;689;p39">
              <a:extLst>
                <a:ext uri="{FF2B5EF4-FFF2-40B4-BE49-F238E27FC236}">
                  <a16:creationId xmlns:a16="http://schemas.microsoft.com/office/drawing/2014/main" id="{0F07E054-9242-3664-5499-2F28C2B57D07}"/>
                </a:ext>
              </a:extLst>
            </p:cNvPr>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90;p39">
              <a:extLst>
                <a:ext uri="{FF2B5EF4-FFF2-40B4-BE49-F238E27FC236}">
                  <a16:creationId xmlns:a16="http://schemas.microsoft.com/office/drawing/2014/main" id="{742EC568-4DDA-46AF-79CF-803FBD9C7DDE}"/>
                </a:ext>
              </a:extLst>
            </p:cNvPr>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91;p39">
              <a:extLst>
                <a:ext uri="{FF2B5EF4-FFF2-40B4-BE49-F238E27FC236}">
                  <a16:creationId xmlns:a16="http://schemas.microsoft.com/office/drawing/2014/main" id="{0594A786-D81D-68C1-1D4E-61E4BBD83528}"/>
                </a:ext>
              </a:extLst>
            </p:cNvPr>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92;p39">
              <a:extLst>
                <a:ext uri="{FF2B5EF4-FFF2-40B4-BE49-F238E27FC236}">
                  <a16:creationId xmlns:a16="http://schemas.microsoft.com/office/drawing/2014/main" id="{4E39DBF3-1877-1633-9DFB-609017ABE698}"/>
                </a:ext>
              </a:extLst>
            </p:cNvPr>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93;p39">
              <a:extLst>
                <a:ext uri="{FF2B5EF4-FFF2-40B4-BE49-F238E27FC236}">
                  <a16:creationId xmlns:a16="http://schemas.microsoft.com/office/drawing/2014/main" id="{1A9F8C72-AA55-F3FA-73FB-E74B05C90457}"/>
                </a:ext>
              </a:extLst>
            </p:cNvPr>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94;p39">
              <a:extLst>
                <a:ext uri="{FF2B5EF4-FFF2-40B4-BE49-F238E27FC236}">
                  <a16:creationId xmlns:a16="http://schemas.microsoft.com/office/drawing/2014/main" id="{210B38AE-EED9-4BA2-3792-74FA30B107BB}"/>
                </a:ext>
              </a:extLst>
            </p:cNvPr>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95;p39">
            <a:extLst>
              <a:ext uri="{FF2B5EF4-FFF2-40B4-BE49-F238E27FC236}">
                <a16:creationId xmlns:a16="http://schemas.microsoft.com/office/drawing/2014/main" id="{401154E3-BB5B-A2FC-2483-44F153E4DD68}"/>
              </a:ext>
            </a:extLst>
          </p:cNvPr>
          <p:cNvSpPr/>
          <p:nvPr userDrawn="1"/>
        </p:nvSpPr>
        <p:spPr>
          <a:xfrm>
            <a:off x="9349076" y="1703848"/>
            <a:ext cx="333726" cy="346747"/>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96;p39">
            <a:extLst>
              <a:ext uri="{FF2B5EF4-FFF2-40B4-BE49-F238E27FC236}">
                <a16:creationId xmlns:a16="http://schemas.microsoft.com/office/drawing/2014/main" id="{80B9FE30-DD66-5520-8CDE-F846A5AD9303}"/>
              </a:ext>
            </a:extLst>
          </p:cNvPr>
          <p:cNvGrpSpPr/>
          <p:nvPr userDrawn="1"/>
        </p:nvGrpSpPr>
        <p:grpSpPr>
          <a:xfrm>
            <a:off x="9823592" y="1675367"/>
            <a:ext cx="319893" cy="402169"/>
            <a:chOff x="3086700" y="1180050"/>
            <a:chExt cx="216800" cy="262325"/>
          </a:xfrm>
        </p:grpSpPr>
        <p:sp>
          <p:nvSpPr>
            <p:cNvPr id="669" name="Google Shape;697;p39">
              <a:extLst>
                <a:ext uri="{FF2B5EF4-FFF2-40B4-BE49-F238E27FC236}">
                  <a16:creationId xmlns:a16="http://schemas.microsoft.com/office/drawing/2014/main" id="{E24260BD-BA78-6679-6E0B-74EAF523D40D}"/>
                </a:ext>
              </a:extLst>
            </p:cNvPr>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98;p39">
              <a:extLst>
                <a:ext uri="{FF2B5EF4-FFF2-40B4-BE49-F238E27FC236}">
                  <a16:creationId xmlns:a16="http://schemas.microsoft.com/office/drawing/2014/main" id="{ACF0F70E-1F31-73EA-DF3E-EB07A08305B1}"/>
                </a:ext>
              </a:extLst>
            </p:cNvPr>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99;p39">
            <a:extLst>
              <a:ext uri="{FF2B5EF4-FFF2-40B4-BE49-F238E27FC236}">
                <a16:creationId xmlns:a16="http://schemas.microsoft.com/office/drawing/2014/main" id="{98DD572E-C1F0-BA0A-2885-959365FE80CE}"/>
              </a:ext>
            </a:extLst>
          </p:cNvPr>
          <p:cNvGrpSpPr/>
          <p:nvPr userDrawn="1"/>
        </p:nvGrpSpPr>
        <p:grpSpPr>
          <a:xfrm>
            <a:off x="10389026" y="1662029"/>
            <a:ext cx="254749" cy="428845"/>
            <a:chOff x="3741075" y="1171575"/>
            <a:chExt cx="172650" cy="279725"/>
          </a:xfrm>
        </p:grpSpPr>
        <p:sp>
          <p:nvSpPr>
            <p:cNvPr id="672" name="Google Shape;700;p39">
              <a:extLst>
                <a:ext uri="{FF2B5EF4-FFF2-40B4-BE49-F238E27FC236}">
                  <a16:creationId xmlns:a16="http://schemas.microsoft.com/office/drawing/2014/main" id="{0AE8DDF7-DA06-431A-BE61-0DCE10C083C0}"/>
                </a:ext>
              </a:extLst>
            </p:cNvPr>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01;p39">
              <a:extLst>
                <a:ext uri="{FF2B5EF4-FFF2-40B4-BE49-F238E27FC236}">
                  <a16:creationId xmlns:a16="http://schemas.microsoft.com/office/drawing/2014/main" id="{03FC2BDF-3CBD-0D40-8DC3-7C54EC2D232A}"/>
                </a:ext>
              </a:extLst>
            </p:cNvPr>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702;p39">
              <a:extLst>
                <a:ext uri="{FF2B5EF4-FFF2-40B4-BE49-F238E27FC236}">
                  <a16:creationId xmlns:a16="http://schemas.microsoft.com/office/drawing/2014/main" id="{A9095A52-4264-7DE0-713B-832D853A9679}"/>
                </a:ext>
              </a:extLst>
            </p:cNvPr>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03;p39">
              <a:extLst>
                <a:ext uri="{FF2B5EF4-FFF2-40B4-BE49-F238E27FC236}">
                  <a16:creationId xmlns:a16="http://schemas.microsoft.com/office/drawing/2014/main" id="{83A9CA96-8478-8C4B-D3A1-48066BC1B07F}"/>
                </a:ext>
              </a:extLst>
            </p:cNvPr>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704;p39">
            <a:extLst>
              <a:ext uri="{FF2B5EF4-FFF2-40B4-BE49-F238E27FC236}">
                <a16:creationId xmlns:a16="http://schemas.microsoft.com/office/drawing/2014/main" id="{3B1414AE-9B0C-6582-8819-641DD0C77AFC}"/>
              </a:ext>
            </a:extLst>
          </p:cNvPr>
          <p:cNvSpPr/>
          <p:nvPr userDrawn="1"/>
        </p:nvSpPr>
        <p:spPr>
          <a:xfrm>
            <a:off x="10900506" y="1676131"/>
            <a:ext cx="391014" cy="402820"/>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705;p39">
            <a:extLst>
              <a:ext uri="{FF2B5EF4-FFF2-40B4-BE49-F238E27FC236}">
                <a16:creationId xmlns:a16="http://schemas.microsoft.com/office/drawing/2014/main" id="{B937641E-5281-9F2A-6B0D-E6D9E6359D45}"/>
              </a:ext>
            </a:extLst>
          </p:cNvPr>
          <p:cNvGrpSpPr/>
          <p:nvPr userDrawn="1"/>
        </p:nvGrpSpPr>
        <p:grpSpPr>
          <a:xfrm>
            <a:off x="3158270" y="2498953"/>
            <a:ext cx="392341" cy="285232"/>
            <a:chOff x="952700" y="1101100"/>
            <a:chExt cx="265900" cy="186050"/>
          </a:xfrm>
        </p:grpSpPr>
        <p:sp>
          <p:nvSpPr>
            <p:cNvPr id="678" name="Google Shape;706;p39">
              <a:extLst>
                <a:ext uri="{FF2B5EF4-FFF2-40B4-BE49-F238E27FC236}">
                  <a16:creationId xmlns:a16="http://schemas.microsoft.com/office/drawing/2014/main" id="{07F39C14-C4A1-FC2D-F50D-31BC8AA69EF2}"/>
                </a:ext>
              </a:extLst>
            </p:cNvPr>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07;p39">
              <a:extLst>
                <a:ext uri="{FF2B5EF4-FFF2-40B4-BE49-F238E27FC236}">
                  <a16:creationId xmlns:a16="http://schemas.microsoft.com/office/drawing/2014/main" id="{46682C27-D838-4F69-00CA-F9FFCC70D414}"/>
                </a:ext>
              </a:extLst>
            </p:cNvPr>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08;p39">
              <a:extLst>
                <a:ext uri="{FF2B5EF4-FFF2-40B4-BE49-F238E27FC236}">
                  <a16:creationId xmlns:a16="http://schemas.microsoft.com/office/drawing/2014/main" id="{A0767D71-151A-BAC6-3D4D-65392ED42FBA}"/>
                </a:ext>
              </a:extLst>
            </p:cNvPr>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709;p39">
            <a:extLst>
              <a:ext uri="{FF2B5EF4-FFF2-40B4-BE49-F238E27FC236}">
                <a16:creationId xmlns:a16="http://schemas.microsoft.com/office/drawing/2014/main" id="{AD5352F6-C62F-699F-EC25-FCAA8727F356}"/>
              </a:ext>
            </a:extLst>
          </p:cNvPr>
          <p:cNvSpPr/>
          <p:nvPr userDrawn="1"/>
        </p:nvSpPr>
        <p:spPr>
          <a:xfrm>
            <a:off x="3745825" y="2405573"/>
            <a:ext cx="275148" cy="407649"/>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710;p39">
            <a:extLst>
              <a:ext uri="{FF2B5EF4-FFF2-40B4-BE49-F238E27FC236}">
                <a16:creationId xmlns:a16="http://schemas.microsoft.com/office/drawing/2014/main" id="{9EBF65FB-3E66-5924-FED2-0C9E34869A26}"/>
              </a:ext>
            </a:extLst>
          </p:cNvPr>
          <p:cNvSpPr/>
          <p:nvPr userDrawn="1"/>
        </p:nvSpPr>
        <p:spPr>
          <a:xfrm>
            <a:off x="4216664" y="2436394"/>
            <a:ext cx="442324" cy="449044"/>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11;p39">
            <a:extLst>
              <a:ext uri="{FF2B5EF4-FFF2-40B4-BE49-F238E27FC236}">
                <a16:creationId xmlns:a16="http://schemas.microsoft.com/office/drawing/2014/main" id="{00B8DE65-1398-FD6B-803D-1F28560776E6}"/>
              </a:ext>
            </a:extLst>
          </p:cNvPr>
          <p:cNvSpPr/>
          <p:nvPr userDrawn="1"/>
        </p:nvSpPr>
        <p:spPr>
          <a:xfrm>
            <a:off x="4854646" y="2436472"/>
            <a:ext cx="402854" cy="338584"/>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712;p39">
            <a:extLst>
              <a:ext uri="{FF2B5EF4-FFF2-40B4-BE49-F238E27FC236}">
                <a16:creationId xmlns:a16="http://schemas.microsoft.com/office/drawing/2014/main" id="{C4DDF0FE-96CF-28ED-286B-659A135FBAEC}"/>
              </a:ext>
            </a:extLst>
          </p:cNvPr>
          <p:cNvSpPr/>
          <p:nvPr userDrawn="1"/>
        </p:nvSpPr>
        <p:spPr>
          <a:xfrm>
            <a:off x="5534758" y="2479370"/>
            <a:ext cx="347559" cy="378904"/>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713;p39">
            <a:extLst>
              <a:ext uri="{FF2B5EF4-FFF2-40B4-BE49-F238E27FC236}">
                <a16:creationId xmlns:a16="http://schemas.microsoft.com/office/drawing/2014/main" id="{3F3C43E2-739A-2724-44B6-EA4385059AD2}"/>
              </a:ext>
            </a:extLst>
          </p:cNvPr>
          <p:cNvGrpSpPr/>
          <p:nvPr userDrawn="1"/>
        </p:nvGrpSpPr>
        <p:grpSpPr>
          <a:xfrm>
            <a:off x="6162174" y="2474887"/>
            <a:ext cx="354789" cy="387107"/>
            <a:chOff x="5583325" y="1073450"/>
            <a:chExt cx="240450" cy="252500"/>
          </a:xfrm>
        </p:grpSpPr>
        <p:sp>
          <p:nvSpPr>
            <p:cNvPr id="686" name="Google Shape;714;p39">
              <a:extLst>
                <a:ext uri="{FF2B5EF4-FFF2-40B4-BE49-F238E27FC236}">
                  <a16:creationId xmlns:a16="http://schemas.microsoft.com/office/drawing/2014/main" id="{FE1AECA2-B859-FA91-4680-40B1F7056937}"/>
                </a:ext>
              </a:extLst>
            </p:cNvPr>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15;p39">
              <a:extLst>
                <a:ext uri="{FF2B5EF4-FFF2-40B4-BE49-F238E27FC236}">
                  <a16:creationId xmlns:a16="http://schemas.microsoft.com/office/drawing/2014/main" id="{D6D31C82-03D5-6196-F2C6-8CEF50C1BF1A}"/>
                </a:ext>
              </a:extLst>
            </p:cNvPr>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716;p39">
              <a:extLst>
                <a:ext uri="{FF2B5EF4-FFF2-40B4-BE49-F238E27FC236}">
                  <a16:creationId xmlns:a16="http://schemas.microsoft.com/office/drawing/2014/main" id="{042869A1-822D-0330-2557-2A3F46CDE2C6}"/>
                </a:ext>
              </a:extLst>
            </p:cNvPr>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17;p39">
              <a:extLst>
                <a:ext uri="{FF2B5EF4-FFF2-40B4-BE49-F238E27FC236}">
                  <a16:creationId xmlns:a16="http://schemas.microsoft.com/office/drawing/2014/main" id="{DFEDD0B3-D8B7-208E-5738-A6DE45C376D7}"/>
                </a:ext>
              </a:extLst>
            </p:cNvPr>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718;p39">
            <a:extLst>
              <a:ext uri="{FF2B5EF4-FFF2-40B4-BE49-F238E27FC236}">
                <a16:creationId xmlns:a16="http://schemas.microsoft.com/office/drawing/2014/main" id="{630E8AC9-374D-5B27-B4EB-78D06AA271DE}"/>
              </a:ext>
            </a:extLst>
          </p:cNvPr>
          <p:cNvGrpSpPr/>
          <p:nvPr userDrawn="1"/>
        </p:nvGrpSpPr>
        <p:grpSpPr>
          <a:xfrm>
            <a:off x="6702059" y="2463013"/>
            <a:ext cx="431774" cy="331724"/>
            <a:chOff x="1502275" y="3638775"/>
            <a:chExt cx="292625" cy="216375"/>
          </a:xfrm>
        </p:grpSpPr>
        <p:sp>
          <p:nvSpPr>
            <p:cNvPr id="691" name="Google Shape;719;p39">
              <a:extLst>
                <a:ext uri="{FF2B5EF4-FFF2-40B4-BE49-F238E27FC236}">
                  <a16:creationId xmlns:a16="http://schemas.microsoft.com/office/drawing/2014/main" id="{555B2CD7-B065-CC9C-8258-8CF608617C99}"/>
                </a:ext>
              </a:extLst>
            </p:cNvPr>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20;p39">
              <a:extLst>
                <a:ext uri="{FF2B5EF4-FFF2-40B4-BE49-F238E27FC236}">
                  <a16:creationId xmlns:a16="http://schemas.microsoft.com/office/drawing/2014/main" id="{90A42B47-8C15-98A9-C32B-828BFCC40168}"/>
                </a:ext>
              </a:extLst>
            </p:cNvPr>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21;p39">
              <a:extLst>
                <a:ext uri="{FF2B5EF4-FFF2-40B4-BE49-F238E27FC236}">
                  <a16:creationId xmlns:a16="http://schemas.microsoft.com/office/drawing/2014/main" id="{3A54A16F-B8C7-0AE4-B221-021EB6593132}"/>
                </a:ext>
              </a:extLst>
            </p:cNvPr>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22;p39">
              <a:extLst>
                <a:ext uri="{FF2B5EF4-FFF2-40B4-BE49-F238E27FC236}">
                  <a16:creationId xmlns:a16="http://schemas.microsoft.com/office/drawing/2014/main" id="{BAD64B98-76D8-6FEC-3455-C4310C6AF00B}"/>
                </a:ext>
              </a:extLst>
            </p:cNvPr>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23;p39">
              <a:extLst>
                <a:ext uri="{FF2B5EF4-FFF2-40B4-BE49-F238E27FC236}">
                  <a16:creationId xmlns:a16="http://schemas.microsoft.com/office/drawing/2014/main" id="{7EAAD4A6-7C79-CC90-53E4-C1FFE9015C03}"/>
                </a:ext>
              </a:extLst>
            </p:cNvPr>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724;p39">
            <a:extLst>
              <a:ext uri="{FF2B5EF4-FFF2-40B4-BE49-F238E27FC236}">
                <a16:creationId xmlns:a16="http://schemas.microsoft.com/office/drawing/2014/main" id="{00057293-8E0D-BC92-A052-04C2C5420C5D}"/>
              </a:ext>
            </a:extLst>
          </p:cNvPr>
          <p:cNvGrpSpPr/>
          <p:nvPr userDrawn="1"/>
        </p:nvGrpSpPr>
        <p:grpSpPr>
          <a:xfrm>
            <a:off x="7321598" y="2400523"/>
            <a:ext cx="395587" cy="407611"/>
            <a:chOff x="3171000" y="4021950"/>
            <a:chExt cx="268100" cy="265875"/>
          </a:xfrm>
        </p:grpSpPr>
        <p:sp>
          <p:nvSpPr>
            <p:cNvPr id="697" name="Google Shape;725;p39">
              <a:extLst>
                <a:ext uri="{FF2B5EF4-FFF2-40B4-BE49-F238E27FC236}">
                  <a16:creationId xmlns:a16="http://schemas.microsoft.com/office/drawing/2014/main" id="{A2EA85CA-D20A-7324-5E3E-FE707CBEB452}"/>
                </a:ext>
              </a:extLst>
            </p:cNvPr>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26;p39">
              <a:extLst>
                <a:ext uri="{FF2B5EF4-FFF2-40B4-BE49-F238E27FC236}">
                  <a16:creationId xmlns:a16="http://schemas.microsoft.com/office/drawing/2014/main" id="{989C2712-E705-5CF4-9037-C4D8A4D62979}"/>
                </a:ext>
              </a:extLst>
            </p:cNvPr>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727;p39">
            <a:extLst>
              <a:ext uri="{FF2B5EF4-FFF2-40B4-BE49-F238E27FC236}">
                <a16:creationId xmlns:a16="http://schemas.microsoft.com/office/drawing/2014/main" id="{919B7DBA-0175-E87F-02DF-66D650B58BEB}"/>
              </a:ext>
            </a:extLst>
          </p:cNvPr>
          <p:cNvSpPr/>
          <p:nvPr userDrawn="1"/>
        </p:nvSpPr>
        <p:spPr>
          <a:xfrm>
            <a:off x="7902707" y="2439692"/>
            <a:ext cx="440333" cy="458242"/>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28;p39">
            <a:extLst>
              <a:ext uri="{FF2B5EF4-FFF2-40B4-BE49-F238E27FC236}">
                <a16:creationId xmlns:a16="http://schemas.microsoft.com/office/drawing/2014/main" id="{3F7341FE-5AFB-6F7D-A647-45815F41C9E0}"/>
              </a:ext>
            </a:extLst>
          </p:cNvPr>
          <p:cNvSpPr/>
          <p:nvPr userDrawn="1"/>
        </p:nvSpPr>
        <p:spPr>
          <a:xfrm>
            <a:off x="8521458" y="2422210"/>
            <a:ext cx="392968" cy="408454"/>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29;p39">
            <a:extLst>
              <a:ext uri="{FF2B5EF4-FFF2-40B4-BE49-F238E27FC236}">
                <a16:creationId xmlns:a16="http://schemas.microsoft.com/office/drawing/2014/main" id="{6D07D9C6-2C08-2E66-B883-57129D297153}"/>
              </a:ext>
            </a:extLst>
          </p:cNvPr>
          <p:cNvGrpSpPr/>
          <p:nvPr userDrawn="1"/>
        </p:nvGrpSpPr>
        <p:grpSpPr>
          <a:xfrm>
            <a:off x="9095486" y="2458616"/>
            <a:ext cx="373233" cy="387796"/>
            <a:chOff x="5684575" y="4038000"/>
            <a:chExt cx="252950" cy="252950"/>
          </a:xfrm>
        </p:grpSpPr>
        <p:sp>
          <p:nvSpPr>
            <p:cNvPr id="702" name="Google Shape;730;p39">
              <a:extLst>
                <a:ext uri="{FF2B5EF4-FFF2-40B4-BE49-F238E27FC236}">
                  <a16:creationId xmlns:a16="http://schemas.microsoft.com/office/drawing/2014/main" id="{F49A9338-4668-0092-29E4-D776A305B7AF}"/>
                </a:ext>
              </a:extLst>
            </p:cNvPr>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31;p39">
              <a:extLst>
                <a:ext uri="{FF2B5EF4-FFF2-40B4-BE49-F238E27FC236}">
                  <a16:creationId xmlns:a16="http://schemas.microsoft.com/office/drawing/2014/main" id="{46BCEEA3-4EEC-A2E7-93F1-0027BCBBA4FF}"/>
                </a:ext>
              </a:extLst>
            </p:cNvPr>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32;p39">
              <a:extLst>
                <a:ext uri="{FF2B5EF4-FFF2-40B4-BE49-F238E27FC236}">
                  <a16:creationId xmlns:a16="http://schemas.microsoft.com/office/drawing/2014/main" id="{2EB551CC-7FA6-18B4-A404-7C99B3D0442B}"/>
                </a:ext>
              </a:extLst>
            </p:cNvPr>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33;p39">
              <a:extLst>
                <a:ext uri="{FF2B5EF4-FFF2-40B4-BE49-F238E27FC236}">
                  <a16:creationId xmlns:a16="http://schemas.microsoft.com/office/drawing/2014/main" id="{9054EFE3-A49D-6CED-3FDC-928664D65960}"/>
                </a:ext>
              </a:extLst>
            </p:cNvPr>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34;p39">
              <a:extLst>
                <a:ext uri="{FF2B5EF4-FFF2-40B4-BE49-F238E27FC236}">
                  <a16:creationId xmlns:a16="http://schemas.microsoft.com/office/drawing/2014/main" id="{C8DF265A-277E-57F2-9D69-33F48BF740A8}"/>
                </a:ext>
              </a:extLst>
            </p:cNvPr>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35;p39">
              <a:extLst>
                <a:ext uri="{FF2B5EF4-FFF2-40B4-BE49-F238E27FC236}">
                  <a16:creationId xmlns:a16="http://schemas.microsoft.com/office/drawing/2014/main" id="{15E897FE-3C63-A24F-0BDA-9611280362ED}"/>
                </a:ext>
              </a:extLst>
            </p:cNvPr>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36;p39">
            <a:extLst>
              <a:ext uri="{FF2B5EF4-FFF2-40B4-BE49-F238E27FC236}">
                <a16:creationId xmlns:a16="http://schemas.microsoft.com/office/drawing/2014/main" id="{C5B02B47-BCB1-FA44-F642-409B791CADDA}"/>
              </a:ext>
            </a:extLst>
          </p:cNvPr>
          <p:cNvGrpSpPr/>
          <p:nvPr userDrawn="1"/>
        </p:nvGrpSpPr>
        <p:grpSpPr>
          <a:xfrm>
            <a:off x="9757847" y="2411925"/>
            <a:ext cx="275812" cy="449312"/>
            <a:chOff x="1982675" y="3599525"/>
            <a:chExt cx="186925" cy="293075"/>
          </a:xfrm>
        </p:grpSpPr>
        <p:sp>
          <p:nvSpPr>
            <p:cNvPr id="709" name="Google Shape;737;p39">
              <a:extLst>
                <a:ext uri="{FF2B5EF4-FFF2-40B4-BE49-F238E27FC236}">
                  <a16:creationId xmlns:a16="http://schemas.microsoft.com/office/drawing/2014/main" id="{E69C5DDA-6DD0-10FF-8A68-FFB7BB09647F}"/>
                </a:ext>
              </a:extLst>
            </p:cNvPr>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38;p39">
              <a:extLst>
                <a:ext uri="{FF2B5EF4-FFF2-40B4-BE49-F238E27FC236}">
                  <a16:creationId xmlns:a16="http://schemas.microsoft.com/office/drawing/2014/main" id="{97B28C5B-2EE3-C4B7-316A-FE4A71794564}"/>
                </a:ext>
              </a:extLst>
            </p:cNvPr>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39;p39">
              <a:extLst>
                <a:ext uri="{FF2B5EF4-FFF2-40B4-BE49-F238E27FC236}">
                  <a16:creationId xmlns:a16="http://schemas.microsoft.com/office/drawing/2014/main" id="{295F1CEE-0F7F-DE5A-B7AC-A4399CA47F28}"/>
                </a:ext>
              </a:extLst>
            </p:cNvPr>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40;p39">
              <a:extLst>
                <a:ext uri="{FF2B5EF4-FFF2-40B4-BE49-F238E27FC236}">
                  <a16:creationId xmlns:a16="http://schemas.microsoft.com/office/drawing/2014/main" id="{7117015C-B739-7E0E-21C9-14DB04CCF297}"/>
                </a:ext>
              </a:extLst>
            </p:cNvPr>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41;p39">
              <a:extLst>
                <a:ext uri="{FF2B5EF4-FFF2-40B4-BE49-F238E27FC236}">
                  <a16:creationId xmlns:a16="http://schemas.microsoft.com/office/drawing/2014/main" id="{DEE9FF97-5113-4F76-6B90-101DC50E76B1}"/>
                </a:ext>
              </a:extLst>
            </p:cNvPr>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42;p39">
            <a:extLst>
              <a:ext uri="{FF2B5EF4-FFF2-40B4-BE49-F238E27FC236}">
                <a16:creationId xmlns:a16="http://schemas.microsoft.com/office/drawing/2014/main" id="{546146D2-FEC8-7FEC-198D-4FBF8578027C}"/>
              </a:ext>
            </a:extLst>
          </p:cNvPr>
          <p:cNvGrpSpPr/>
          <p:nvPr userDrawn="1"/>
        </p:nvGrpSpPr>
        <p:grpSpPr>
          <a:xfrm>
            <a:off x="10322617" y="2411924"/>
            <a:ext cx="198789" cy="448660"/>
            <a:chOff x="2397075" y="3602200"/>
            <a:chExt cx="134725" cy="292650"/>
          </a:xfrm>
        </p:grpSpPr>
        <p:sp>
          <p:nvSpPr>
            <p:cNvPr id="715" name="Google Shape;743;p39">
              <a:extLst>
                <a:ext uri="{FF2B5EF4-FFF2-40B4-BE49-F238E27FC236}">
                  <a16:creationId xmlns:a16="http://schemas.microsoft.com/office/drawing/2014/main" id="{F068C3CA-541A-400C-EEA0-83C6E51F0AD8}"/>
                </a:ext>
              </a:extLst>
            </p:cNvPr>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44;p39">
              <a:extLst>
                <a:ext uri="{FF2B5EF4-FFF2-40B4-BE49-F238E27FC236}">
                  <a16:creationId xmlns:a16="http://schemas.microsoft.com/office/drawing/2014/main" id="{39A776D1-320E-032B-545F-30BD220F796F}"/>
                </a:ext>
              </a:extLst>
            </p:cNvPr>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45;p39">
              <a:extLst>
                <a:ext uri="{FF2B5EF4-FFF2-40B4-BE49-F238E27FC236}">
                  <a16:creationId xmlns:a16="http://schemas.microsoft.com/office/drawing/2014/main" id="{2233CDB2-D552-FCDE-8636-BF5661B73F45}"/>
                </a:ext>
              </a:extLst>
            </p:cNvPr>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46;p39">
              <a:extLst>
                <a:ext uri="{FF2B5EF4-FFF2-40B4-BE49-F238E27FC236}">
                  <a16:creationId xmlns:a16="http://schemas.microsoft.com/office/drawing/2014/main" id="{EB643AFE-0E0F-8A6D-76A9-146CE3B35CE0}"/>
                </a:ext>
              </a:extLst>
            </p:cNvPr>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47;p39">
              <a:extLst>
                <a:ext uri="{FF2B5EF4-FFF2-40B4-BE49-F238E27FC236}">
                  <a16:creationId xmlns:a16="http://schemas.microsoft.com/office/drawing/2014/main" id="{455E91A8-7B59-0C4F-F31A-AE3C02B5C01B}"/>
                </a:ext>
              </a:extLst>
            </p:cNvPr>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48;p39">
            <a:extLst>
              <a:ext uri="{FF2B5EF4-FFF2-40B4-BE49-F238E27FC236}">
                <a16:creationId xmlns:a16="http://schemas.microsoft.com/office/drawing/2014/main" id="{F93FD02D-069A-63FA-1B7C-45A4EE9F04DA}"/>
              </a:ext>
            </a:extLst>
          </p:cNvPr>
          <p:cNvGrpSpPr/>
          <p:nvPr userDrawn="1"/>
        </p:nvGrpSpPr>
        <p:grpSpPr>
          <a:xfrm>
            <a:off x="3217683" y="3181714"/>
            <a:ext cx="275148" cy="431565"/>
            <a:chOff x="2717350" y="3603525"/>
            <a:chExt cx="186475" cy="281500"/>
          </a:xfrm>
        </p:grpSpPr>
        <p:sp>
          <p:nvSpPr>
            <p:cNvPr id="721" name="Google Shape;749;p39">
              <a:extLst>
                <a:ext uri="{FF2B5EF4-FFF2-40B4-BE49-F238E27FC236}">
                  <a16:creationId xmlns:a16="http://schemas.microsoft.com/office/drawing/2014/main" id="{E2D295AD-F43F-139D-EE78-E5940FC8A9A7}"/>
                </a:ext>
              </a:extLst>
            </p:cNvPr>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50;p39">
              <a:extLst>
                <a:ext uri="{FF2B5EF4-FFF2-40B4-BE49-F238E27FC236}">
                  <a16:creationId xmlns:a16="http://schemas.microsoft.com/office/drawing/2014/main" id="{9923EE06-7AF1-8333-A5FF-A5119414B15E}"/>
                </a:ext>
              </a:extLst>
            </p:cNvPr>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51;p39">
              <a:extLst>
                <a:ext uri="{FF2B5EF4-FFF2-40B4-BE49-F238E27FC236}">
                  <a16:creationId xmlns:a16="http://schemas.microsoft.com/office/drawing/2014/main" id="{871793E7-C824-53E8-ECD8-40B5929FB9BE}"/>
                </a:ext>
              </a:extLst>
            </p:cNvPr>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52;p39">
              <a:extLst>
                <a:ext uri="{FF2B5EF4-FFF2-40B4-BE49-F238E27FC236}">
                  <a16:creationId xmlns:a16="http://schemas.microsoft.com/office/drawing/2014/main" id="{B9ABCD23-D234-6536-D962-6037713A9262}"/>
                </a:ext>
              </a:extLst>
            </p:cNvPr>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53;p39">
            <a:extLst>
              <a:ext uri="{FF2B5EF4-FFF2-40B4-BE49-F238E27FC236}">
                <a16:creationId xmlns:a16="http://schemas.microsoft.com/office/drawing/2014/main" id="{01057A71-AD42-2204-7DD0-49A9DBD3CD60}"/>
              </a:ext>
            </a:extLst>
          </p:cNvPr>
          <p:cNvSpPr/>
          <p:nvPr userDrawn="1"/>
        </p:nvSpPr>
        <p:spPr>
          <a:xfrm>
            <a:off x="10809090" y="2439960"/>
            <a:ext cx="432476" cy="376911"/>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54;p39">
            <a:extLst>
              <a:ext uri="{FF2B5EF4-FFF2-40B4-BE49-F238E27FC236}">
                <a16:creationId xmlns:a16="http://schemas.microsoft.com/office/drawing/2014/main" id="{EF5DC8B6-6BE4-9BDF-E456-2F79E9D9B3AF}"/>
              </a:ext>
            </a:extLst>
          </p:cNvPr>
          <p:cNvGrpSpPr/>
          <p:nvPr userDrawn="1"/>
        </p:nvGrpSpPr>
        <p:grpSpPr>
          <a:xfrm>
            <a:off x="3712074" y="3193346"/>
            <a:ext cx="370613" cy="408301"/>
            <a:chOff x="3927075" y="3612900"/>
            <a:chExt cx="251175" cy="266325"/>
          </a:xfrm>
        </p:grpSpPr>
        <p:sp>
          <p:nvSpPr>
            <p:cNvPr id="727" name="Google Shape;755;p39">
              <a:extLst>
                <a:ext uri="{FF2B5EF4-FFF2-40B4-BE49-F238E27FC236}">
                  <a16:creationId xmlns:a16="http://schemas.microsoft.com/office/drawing/2014/main" id="{B291B3AE-CF91-0DE5-5543-85487636D071}"/>
                </a:ext>
              </a:extLst>
            </p:cNvPr>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56;p39">
              <a:extLst>
                <a:ext uri="{FF2B5EF4-FFF2-40B4-BE49-F238E27FC236}">
                  <a16:creationId xmlns:a16="http://schemas.microsoft.com/office/drawing/2014/main" id="{0C869218-0C21-25C5-5A04-C3C9260735B3}"/>
                </a:ext>
              </a:extLst>
            </p:cNvPr>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57;p39">
            <a:extLst>
              <a:ext uri="{FF2B5EF4-FFF2-40B4-BE49-F238E27FC236}">
                <a16:creationId xmlns:a16="http://schemas.microsoft.com/office/drawing/2014/main" id="{F7737602-362B-45BD-4074-42BE03A140F2}"/>
              </a:ext>
            </a:extLst>
          </p:cNvPr>
          <p:cNvGrpSpPr/>
          <p:nvPr userDrawn="1"/>
        </p:nvGrpSpPr>
        <p:grpSpPr>
          <a:xfrm>
            <a:off x="4301506" y="3260376"/>
            <a:ext cx="375188" cy="390518"/>
            <a:chOff x="4324975" y="3617800"/>
            <a:chExt cx="254275" cy="254725"/>
          </a:xfrm>
        </p:grpSpPr>
        <p:sp>
          <p:nvSpPr>
            <p:cNvPr id="730" name="Google Shape;758;p39">
              <a:extLst>
                <a:ext uri="{FF2B5EF4-FFF2-40B4-BE49-F238E27FC236}">
                  <a16:creationId xmlns:a16="http://schemas.microsoft.com/office/drawing/2014/main" id="{686C7767-0284-A917-5EFF-2E00A8FAD9B6}"/>
                </a:ext>
              </a:extLst>
            </p:cNvPr>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59;p39">
              <a:extLst>
                <a:ext uri="{FF2B5EF4-FFF2-40B4-BE49-F238E27FC236}">
                  <a16:creationId xmlns:a16="http://schemas.microsoft.com/office/drawing/2014/main" id="{32F47D9C-74D2-2C41-B9EA-7ED41E65D902}"/>
                </a:ext>
              </a:extLst>
            </p:cNvPr>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60;p39">
              <a:extLst>
                <a:ext uri="{FF2B5EF4-FFF2-40B4-BE49-F238E27FC236}">
                  <a16:creationId xmlns:a16="http://schemas.microsoft.com/office/drawing/2014/main" id="{CEC18D14-1FAB-A733-1D54-A0B79F691831}"/>
                </a:ext>
              </a:extLst>
            </p:cNvPr>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61;p39">
            <a:extLst>
              <a:ext uri="{FF2B5EF4-FFF2-40B4-BE49-F238E27FC236}">
                <a16:creationId xmlns:a16="http://schemas.microsoft.com/office/drawing/2014/main" id="{8D221E70-67A0-EEF4-5444-9292F40DEEFD}"/>
              </a:ext>
            </a:extLst>
          </p:cNvPr>
          <p:cNvGrpSpPr/>
          <p:nvPr userDrawn="1"/>
        </p:nvGrpSpPr>
        <p:grpSpPr>
          <a:xfrm>
            <a:off x="4897137" y="3334232"/>
            <a:ext cx="446309" cy="244874"/>
            <a:chOff x="4728650" y="3665975"/>
            <a:chExt cx="302475" cy="159725"/>
          </a:xfrm>
        </p:grpSpPr>
        <p:sp>
          <p:nvSpPr>
            <p:cNvPr id="734" name="Google Shape;762;p39">
              <a:extLst>
                <a:ext uri="{FF2B5EF4-FFF2-40B4-BE49-F238E27FC236}">
                  <a16:creationId xmlns:a16="http://schemas.microsoft.com/office/drawing/2014/main" id="{2E6829BA-AED5-620A-36FF-9D6D6BE625E7}"/>
                </a:ext>
              </a:extLst>
            </p:cNvPr>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63;p39">
              <a:extLst>
                <a:ext uri="{FF2B5EF4-FFF2-40B4-BE49-F238E27FC236}">
                  <a16:creationId xmlns:a16="http://schemas.microsoft.com/office/drawing/2014/main" id="{B0E2B3EC-4CFB-B2D8-0339-E80A16870319}"/>
                </a:ext>
              </a:extLst>
            </p:cNvPr>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64;p39">
            <a:extLst>
              <a:ext uri="{FF2B5EF4-FFF2-40B4-BE49-F238E27FC236}">
                <a16:creationId xmlns:a16="http://schemas.microsoft.com/office/drawing/2014/main" id="{5B4B50CE-1F32-1578-53F0-6C636AF3A30F}"/>
              </a:ext>
            </a:extLst>
          </p:cNvPr>
          <p:cNvGrpSpPr/>
          <p:nvPr userDrawn="1"/>
        </p:nvGrpSpPr>
        <p:grpSpPr>
          <a:xfrm>
            <a:off x="5484966" y="3286052"/>
            <a:ext cx="427164" cy="318040"/>
            <a:chOff x="5164925" y="3642775"/>
            <a:chExt cx="289500" cy="207450"/>
          </a:xfrm>
        </p:grpSpPr>
        <p:sp>
          <p:nvSpPr>
            <p:cNvPr id="737" name="Google Shape;765;p39">
              <a:extLst>
                <a:ext uri="{FF2B5EF4-FFF2-40B4-BE49-F238E27FC236}">
                  <a16:creationId xmlns:a16="http://schemas.microsoft.com/office/drawing/2014/main" id="{D0D40497-1140-9E3E-115B-38222A3AC18A}"/>
                </a:ext>
              </a:extLst>
            </p:cNvPr>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66;p39">
              <a:extLst>
                <a:ext uri="{FF2B5EF4-FFF2-40B4-BE49-F238E27FC236}">
                  <a16:creationId xmlns:a16="http://schemas.microsoft.com/office/drawing/2014/main" id="{F9ADD50B-367E-BBDC-F875-46E174200EBF}"/>
                </a:ext>
              </a:extLst>
            </p:cNvPr>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67;p39">
              <a:extLst>
                <a:ext uri="{FF2B5EF4-FFF2-40B4-BE49-F238E27FC236}">
                  <a16:creationId xmlns:a16="http://schemas.microsoft.com/office/drawing/2014/main" id="{CD274AE8-2387-3A38-BEDF-115BD8C587E6}"/>
                </a:ext>
              </a:extLst>
            </p:cNvPr>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68;p39">
              <a:extLst>
                <a:ext uri="{FF2B5EF4-FFF2-40B4-BE49-F238E27FC236}">
                  <a16:creationId xmlns:a16="http://schemas.microsoft.com/office/drawing/2014/main" id="{3A4F560F-7011-6C5C-799F-51B74FD1362A}"/>
                </a:ext>
              </a:extLst>
            </p:cNvPr>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69;p39">
              <a:extLst>
                <a:ext uri="{FF2B5EF4-FFF2-40B4-BE49-F238E27FC236}">
                  <a16:creationId xmlns:a16="http://schemas.microsoft.com/office/drawing/2014/main" id="{77122242-374A-D7C8-65BA-63EE2FEAE6ED}"/>
                </a:ext>
              </a:extLst>
            </p:cNvPr>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70;p39">
            <a:extLst>
              <a:ext uri="{FF2B5EF4-FFF2-40B4-BE49-F238E27FC236}">
                <a16:creationId xmlns:a16="http://schemas.microsoft.com/office/drawing/2014/main" id="{CAE53668-7D80-36FF-14DB-B1C079D9D40B}"/>
              </a:ext>
            </a:extLst>
          </p:cNvPr>
          <p:cNvSpPr/>
          <p:nvPr userDrawn="1"/>
        </p:nvSpPr>
        <p:spPr>
          <a:xfrm>
            <a:off x="6155298" y="3189510"/>
            <a:ext cx="402854" cy="418535"/>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71;p39">
            <a:extLst>
              <a:ext uri="{FF2B5EF4-FFF2-40B4-BE49-F238E27FC236}">
                <a16:creationId xmlns:a16="http://schemas.microsoft.com/office/drawing/2014/main" id="{7D8F8100-75FA-887F-1072-341ED9461C02}"/>
              </a:ext>
            </a:extLst>
          </p:cNvPr>
          <p:cNvSpPr/>
          <p:nvPr userDrawn="1"/>
        </p:nvSpPr>
        <p:spPr>
          <a:xfrm>
            <a:off x="6717608" y="3225411"/>
            <a:ext cx="373196" cy="346747"/>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72;p39">
            <a:extLst>
              <a:ext uri="{FF2B5EF4-FFF2-40B4-BE49-F238E27FC236}">
                <a16:creationId xmlns:a16="http://schemas.microsoft.com/office/drawing/2014/main" id="{7CA4C45B-076B-EEF7-F204-56AE8D20D018}"/>
              </a:ext>
            </a:extLst>
          </p:cNvPr>
          <p:cNvSpPr/>
          <p:nvPr userDrawn="1"/>
        </p:nvSpPr>
        <p:spPr>
          <a:xfrm>
            <a:off x="7250233" y="3213316"/>
            <a:ext cx="355453" cy="370932"/>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73;p39">
            <a:extLst>
              <a:ext uri="{FF2B5EF4-FFF2-40B4-BE49-F238E27FC236}">
                <a16:creationId xmlns:a16="http://schemas.microsoft.com/office/drawing/2014/main" id="{BCF0BE79-78C8-A95E-0C88-6BD40E88A814}"/>
              </a:ext>
            </a:extLst>
          </p:cNvPr>
          <p:cNvSpPr/>
          <p:nvPr userDrawn="1"/>
        </p:nvSpPr>
        <p:spPr>
          <a:xfrm>
            <a:off x="7898688" y="3130395"/>
            <a:ext cx="392304" cy="407649"/>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74;p39">
            <a:extLst>
              <a:ext uri="{FF2B5EF4-FFF2-40B4-BE49-F238E27FC236}">
                <a16:creationId xmlns:a16="http://schemas.microsoft.com/office/drawing/2014/main" id="{1D0538C7-8A80-3AD6-8E64-14D2D695D25A}"/>
              </a:ext>
            </a:extLst>
          </p:cNvPr>
          <p:cNvSpPr/>
          <p:nvPr userDrawn="1"/>
        </p:nvSpPr>
        <p:spPr>
          <a:xfrm>
            <a:off x="8467176" y="3130069"/>
            <a:ext cx="392304" cy="408301"/>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75;p39">
            <a:extLst>
              <a:ext uri="{FF2B5EF4-FFF2-40B4-BE49-F238E27FC236}">
                <a16:creationId xmlns:a16="http://schemas.microsoft.com/office/drawing/2014/main" id="{9B51F9CA-E2A8-2637-1EA7-0BB278AE800A}"/>
              </a:ext>
            </a:extLst>
          </p:cNvPr>
          <p:cNvSpPr/>
          <p:nvPr userDrawn="1"/>
        </p:nvSpPr>
        <p:spPr>
          <a:xfrm>
            <a:off x="9035663" y="3121578"/>
            <a:ext cx="379799" cy="47257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76;p39">
            <a:extLst>
              <a:ext uri="{FF2B5EF4-FFF2-40B4-BE49-F238E27FC236}">
                <a16:creationId xmlns:a16="http://schemas.microsoft.com/office/drawing/2014/main" id="{D3E6F357-70FB-A8D3-E9EB-1B0B70A1934F}"/>
              </a:ext>
            </a:extLst>
          </p:cNvPr>
          <p:cNvSpPr/>
          <p:nvPr userDrawn="1"/>
        </p:nvSpPr>
        <p:spPr>
          <a:xfrm>
            <a:off x="9720939" y="3185082"/>
            <a:ext cx="333098" cy="387260"/>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77;p39">
            <a:extLst>
              <a:ext uri="{FF2B5EF4-FFF2-40B4-BE49-F238E27FC236}">
                <a16:creationId xmlns:a16="http://schemas.microsoft.com/office/drawing/2014/main" id="{E09BDCD3-C35B-047D-290C-CFDF1236C0F8}"/>
              </a:ext>
            </a:extLst>
          </p:cNvPr>
          <p:cNvGrpSpPr/>
          <p:nvPr userDrawn="1"/>
        </p:nvGrpSpPr>
        <p:grpSpPr>
          <a:xfrm>
            <a:off x="10307225" y="3189782"/>
            <a:ext cx="365302" cy="376336"/>
            <a:chOff x="5717150" y="2098500"/>
            <a:chExt cx="247575" cy="245475"/>
          </a:xfrm>
        </p:grpSpPr>
        <p:sp>
          <p:nvSpPr>
            <p:cNvPr id="750" name="Google Shape;778;p39">
              <a:extLst>
                <a:ext uri="{FF2B5EF4-FFF2-40B4-BE49-F238E27FC236}">
                  <a16:creationId xmlns:a16="http://schemas.microsoft.com/office/drawing/2014/main" id="{FB56396C-B0E8-7D7A-60C2-DCB25CC5853B}"/>
                </a:ext>
              </a:extLst>
            </p:cNvPr>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79;p39">
              <a:extLst>
                <a:ext uri="{FF2B5EF4-FFF2-40B4-BE49-F238E27FC236}">
                  <a16:creationId xmlns:a16="http://schemas.microsoft.com/office/drawing/2014/main" id="{CED21CBD-E152-1839-8D4F-D5BBB034CD89}"/>
                </a:ext>
              </a:extLst>
            </p:cNvPr>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80;p39">
              <a:extLst>
                <a:ext uri="{FF2B5EF4-FFF2-40B4-BE49-F238E27FC236}">
                  <a16:creationId xmlns:a16="http://schemas.microsoft.com/office/drawing/2014/main" id="{3D158FF8-E338-A942-2CB4-926E053449A6}"/>
                </a:ext>
              </a:extLst>
            </p:cNvPr>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81;p39">
            <a:extLst>
              <a:ext uri="{FF2B5EF4-FFF2-40B4-BE49-F238E27FC236}">
                <a16:creationId xmlns:a16="http://schemas.microsoft.com/office/drawing/2014/main" id="{8E19AC19-491E-A109-8EEA-CA0120E9E98F}"/>
              </a:ext>
            </a:extLst>
          </p:cNvPr>
          <p:cNvSpPr/>
          <p:nvPr userDrawn="1"/>
        </p:nvSpPr>
        <p:spPr>
          <a:xfrm>
            <a:off x="10920420" y="3114678"/>
            <a:ext cx="315982" cy="439078"/>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82;p39">
            <a:extLst>
              <a:ext uri="{FF2B5EF4-FFF2-40B4-BE49-F238E27FC236}">
                <a16:creationId xmlns:a16="http://schemas.microsoft.com/office/drawing/2014/main" id="{09BE7677-A36E-4326-4367-62A3D8E90218}"/>
              </a:ext>
            </a:extLst>
          </p:cNvPr>
          <p:cNvSpPr/>
          <p:nvPr userDrawn="1"/>
        </p:nvSpPr>
        <p:spPr>
          <a:xfrm>
            <a:off x="3147984" y="4013010"/>
            <a:ext cx="412039" cy="285232"/>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83;p39">
            <a:extLst>
              <a:ext uri="{FF2B5EF4-FFF2-40B4-BE49-F238E27FC236}">
                <a16:creationId xmlns:a16="http://schemas.microsoft.com/office/drawing/2014/main" id="{381955CB-A34C-F7BE-3667-8EB64DFAF9D3}"/>
              </a:ext>
            </a:extLst>
          </p:cNvPr>
          <p:cNvSpPr/>
          <p:nvPr userDrawn="1"/>
        </p:nvSpPr>
        <p:spPr>
          <a:xfrm>
            <a:off x="3728678" y="3991464"/>
            <a:ext cx="333762" cy="328312"/>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84;p39">
            <a:extLst>
              <a:ext uri="{FF2B5EF4-FFF2-40B4-BE49-F238E27FC236}">
                <a16:creationId xmlns:a16="http://schemas.microsoft.com/office/drawing/2014/main" id="{9A7091BB-D1A2-B0D9-F43E-4BF78E6EC859}"/>
              </a:ext>
            </a:extLst>
          </p:cNvPr>
          <p:cNvGrpSpPr/>
          <p:nvPr userDrawn="1"/>
        </p:nvGrpSpPr>
        <p:grpSpPr>
          <a:xfrm>
            <a:off x="4255187" y="3910561"/>
            <a:ext cx="392968" cy="357019"/>
            <a:chOff x="6435300" y="2742175"/>
            <a:chExt cx="266325" cy="232875"/>
          </a:xfrm>
        </p:grpSpPr>
        <p:sp>
          <p:nvSpPr>
            <p:cNvPr id="757" name="Google Shape;785;p39">
              <a:extLst>
                <a:ext uri="{FF2B5EF4-FFF2-40B4-BE49-F238E27FC236}">
                  <a16:creationId xmlns:a16="http://schemas.microsoft.com/office/drawing/2014/main" id="{E499B140-8342-F8FC-BEC9-566D66272713}"/>
                </a:ext>
              </a:extLst>
            </p:cNvPr>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86;p39">
              <a:extLst>
                <a:ext uri="{FF2B5EF4-FFF2-40B4-BE49-F238E27FC236}">
                  <a16:creationId xmlns:a16="http://schemas.microsoft.com/office/drawing/2014/main" id="{9C60CD67-71D3-969B-AD60-AF95A81599E1}"/>
                </a:ext>
              </a:extLst>
            </p:cNvPr>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87;p39">
            <a:extLst>
              <a:ext uri="{FF2B5EF4-FFF2-40B4-BE49-F238E27FC236}">
                <a16:creationId xmlns:a16="http://schemas.microsoft.com/office/drawing/2014/main" id="{A091C609-F6B7-6E4B-C098-DD7A12721BE3}"/>
              </a:ext>
            </a:extLst>
          </p:cNvPr>
          <p:cNvGrpSpPr/>
          <p:nvPr userDrawn="1"/>
        </p:nvGrpSpPr>
        <p:grpSpPr>
          <a:xfrm>
            <a:off x="5423463" y="3999636"/>
            <a:ext cx="372569" cy="387107"/>
            <a:chOff x="674800" y="2146225"/>
            <a:chExt cx="252500" cy="252500"/>
          </a:xfrm>
        </p:grpSpPr>
        <p:sp>
          <p:nvSpPr>
            <p:cNvPr id="760" name="Google Shape;788;p39">
              <a:extLst>
                <a:ext uri="{FF2B5EF4-FFF2-40B4-BE49-F238E27FC236}">
                  <a16:creationId xmlns:a16="http://schemas.microsoft.com/office/drawing/2014/main" id="{2F3C5B8B-DABF-F35D-7B88-F6AD359D4028}"/>
                </a:ext>
              </a:extLst>
            </p:cNvPr>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89;p39">
              <a:extLst>
                <a:ext uri="{FF2B5EF4-FFF2-40B4-BE49-F238E27FC236}">
                  <a16:creationId xmlns:a16="http://schemas.microsoft.com/office/drawing/2014/main" id="{185B23AD-682B-DA2D-97C0-A51639F30E02}"/>
                </a:ext>
              </a:extLst>
            </p:cNvPr>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90;p39">
              <a:extLst>
                <a:ext uri="{FF2B5EF4-FFF2-40B4-BE49-F238E27FC236}">
                  <a16:creationId xmlns:a16="http://schemas.microsoft.com/office/drawing/2014/main" id="{E106DBBC-2937-92F5-65FD-1DB004D6C1B8}"/>
                </a:ext>
              </a:extLst>
            </p:cNvPr>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91;p39">
              <a:extLst>
                <a:ext uri="{FF2B5EF4-FFF2-40B4-BE49-F238E27FC236}">
                  <a16:creationId xmlns:a16="http://schemas.microsoft.com/office/drawing/2014/main" id="{64A0DAD9-4A23-4230-AA84-ECED1F6F1672}"/>
                </a:ext>
              </a:extLst>
            </p:cNvPr>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92;p39">
            <a:extLst>
              <a:ext uri="{FF2B5EF4-FFF2-40B4-BE49-F238E27FC236}">
                <a16:creationId xmlns:a16="http://schemas.microsoft.com/office/drawing/2014/main" id="{A8086062-AA40-30A2-F38A-46C89F6A2835}"/>
              </a:ext>
            </a:extLst>
          </p:cNvPr>
          <p:cNvGrpSpPr/>
          <p:nvPr userDrawn="1"/>
        </p:nvGrpSpPr>
        <p:grpSpPr>
          <a:xfrm>
            <a:off x="6011760" y="4012555"/>
            <a:ext cx="372569" cy="387106"/>
            <a:chOff x="2164225" y="2146225"/>
            <a:chExt cx="252500" cy="252500"/>
          </a:xfrm>
        </p:grpSpPr>
        <p:sp>
          <p:nvSpPr>
            <p:cNvPr id="765" name="Google Shape;793;p39">
              <a:extLst>
                <a:ext uri="{FF2B5EF4-FFF2-40B4-BE49-F238E27FC236}">
                  <a16:creationId xmlns:a16="http://schemas.microsoft.com/office/drawing/2014/main" id="{F2227E54-EAEE-FD5D-F5E1-F69867974A80}"/>
                </a:ext>
              </a:extLst>
            </p:cNvPr>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94;p39">
              <a:extLst>
                <a:ext uri="{FF2B5EF4-FFF2-40B4-BE49-F238E27FC236}">
                  <a16:creationId xmlns:a16="http://schemas.microsoft.com/office/drawing/2014/main" id="{F1657131-537D-8395-0832-50D44C76DA02}"/>
                </a:ext>
              </a:extLst>
            </p:cNvPr>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95;p39">
              <a:extLst>
                <a:ext uri="{FF2B5EF4-FFF2-40B4-BE49-F238E27FC236}">
                  <a16:creationId xmlns:a16="http://schemas.microsoft.com/office/drawing/2014/main" id="{6B87AD89-F1A8-4793-34BA-B9023C1B7E45}"/>
                </a:ext>
              </a:extLst>
            </p:cNvPr>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96;p39">
              <a:extLst>
                <a:ext uri="{FF2B5EF4-FFF2-40B4-BE49-F238E27FC236}">
                  <a16:creationId xmlns:a16="http://schemas.microsoft.com/office/drawing/2014/main" id="{9A0C02C9-AB0C-D674-E9DA-8FE16508A5C6}"/>
                </a:ext>
              </a:extLst>
            </p:cNvPr>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97;p39">
            <a:extLst>
              <a:ext uri="{FF2B5EF4-FFF2-40B4-BE49-F238E27FC236}">
                <a16:creationId xmlns:a16="http://schemas.microsoft.com/office/drawing/2014/main" id="{6DDB410C-587E-9A1A-1155-2976F3EE9BEF}"/>
              </a:ext>
            </a:extLst>
          </p:cNvPr>
          <p:cNvGrpSpPr/>
          <p:nvPr userDrawn="1"/>
        </p:nvGrpSpPr>
        <p:grpSpPr>
          <a:xfrm>
            <a:off x="4835235" y="4012356"/>
            <a:ext cx="373233" cy="387796"/>
            <a:chOff x="689975" y="1737200"/>
            <a:chExt cx="252950" cy="252950"/>
          </a:xfrm>
        </p:grpSpPr>
        <p:sp>
          <p:nvSpPr>
            <p:cNvPr id="770" name="Google Shape;798;p39">
              <a:extLst>
                <a:ext uri="{FF2B5EF4-FFF2-40B4-BE49-F238E27FC236}">
                  <a16:creationId xmlns:a16="http://schemas.microsoft.com/office/drawing/2014/main" id="{9DD9586F-C66E-0B7B-350D-688601C421D9}"/>
                </a:ext>
              </a:extLst>
            </p:cNvPr>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99;p39">
              <a:extLst>
                <a:ext uri="{FF2B5EF4-FFF2-40B4-BE49-F238E27FC236}">
                  <a16:creationId xmlns:a16="http://schemas.microsoft.com/office/drawing/2014/main" id="{B406FFE3-9D1D-CF65-EC09-5B66C197BCCB}"/>
                </a:ext>
              </a:extLst>
            </p:cNvPr>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800;p39">
              <a:extLst>
                <a:ext uri="{FF2B5EF4-FFF2-40B4-BE49-F238E27FC236}">
                  <a16:creationId xmlns:a16="http://schemas.microsoft.com/office/drawing/2014/main" id="{006AC421-8B87-2C60-199F-68DB106AC6D8}"/>
                </a:ext>
              </a:extLst>
            </p:cNvPr>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801;p39">
              <a:extLst>
                <a:ext uri="{FF2B5EF4-FFF2-40B4-BE49-F238E27FC236}">
                  <a16:creationId xmlns:a16="http://schemas.microsoft.com/office/drawing/2014/main" id="{7378C971-D063-4588-C9D7-71BD5C78BB62}"/>
                </a:ext>
              </a:extLst>
            </p:cNvPr>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802;p39">
              <a:extLst>
                <a:ext uri="{FF2B5EF4-FFF2-40B4-BE49-F238E27FC236}">
                  <a16:creationId xmlns:a16="http://schemas.microsoft.com/office/drawing/2014/main" id="{A19A1F53-FE6C-35F8-72D9-C99CBE06E8F9}"/>
                </a:ext>
              </a:extLst>
            </p:cNvPr>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803;p39">
              <a:extLst>
                <a:ext uri="{FF2B5EF4-FFF2-40B4-BE49-F238E27FC236}">
                  <a16:creationId xmlns:a16="http://schemas.microsoft.com/office/drawing/2014/main" id="{3BF86D18-02F6-C5EA-82B8-22AE13C8310F}"/>
                </a:ext>
              </a:extLst>
            </p:cNvPr>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804;p39">
            <a:extLst>
              <a:ext uri="{FF2B5EF4-FFF2-40B4-BE49-F238E27FC236}">
                <a16:creationId xmlns:a16="http://schemas.microsoft.com/office/drawing/2014/main" id="{F3B9CE4C-5812-36CC-6CC3-D9193D8BAA38}"/>
              </a:ext>
            </a:extLst>
          </p:cNvPr>
          <p:cNvGrpSpPr/>
          <p:nvPr userDrawn="1"/>
        </p:nvGrpSpPr>
        <p:grpSpPr>
          <a:xfrm>
            <a:off x="6599719" y="4000968"/>
            <a:ext cx="373233" cy="387107"/>
            <a:chOff x="2961350" y="1740750"/>
            <a:chExt cx="252950" cy="252500"/>
          </a:xfrm>
        </p:grpSpPr>
        <p:sp>
          <p:nvSpPr>
            <p:cNvPr id="777" name="Google Shape;805;p39">
              <a:extLst>
                <a:ext uri="{FF2B5EF4-FFF2-40B4-BE49-F238E27FC236}">
                  <a16:creationId xmlns:a16="http://schemas.microsoft.com/office/drawing/2014/main" id="{8E89D935-54EE-8939-E5A5-4911470405E6}"/>
                </a:ext>
              </a:extLst>
            </p:cNvPr>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806;p39">
              <a:extLst>
                <a:ext uri="{FF2B5EF4-FFF2-40B4-BE49-F238E27FC236}">
                  <a16:creationId xmlns:a16="http://schemas.microsoft.com/office/drawing/2014/main" id="{6430C9F6-F0B5-46BD-0475-E6EEE3153A11}"/>
                </a:ext>
              </a:extLst>
            </p:cNvPr>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807;p39">
              <a:extLst>
                <a:ext uri="{FF2B5EF4-FFF2-40B4-BE49-F238E27FC236}">
                  <a16:creationId xmlns:a16="http://schemas.microsoft.com/office/drawing/2014/main" id="{F0BB1A67-2818-87D7-38D3-7162CF1547DC}"/>
                </a:ext>
              </a:extLst>
            </p:cNvPr>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808;p39">
              <a:extLst>
                <a:ext uri="{FF2B5EF4-FFF2-40B4-BE49-F238E27FC236}">
                  <a16:creationId xmlns:a16="http://schemas.microsoft.com/office/drawing/2014/main" id="{61A805B9-7B6A-4E8D-5131-BE6140A46899}"/>
                </a:ext>
              </a:extLst>
            </p:cNvPr>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809;p39">
              <a:extLst>
                <a:ext uri="{FF2B5EF4-FFF2-40B4-BE49-F238E27FC236}">
                  <a16:creationId xmlns:a16="http://schemas.microsoft.com/office/drawing/2014/main" id="{3BC9062D-708E-BDB4-DB97-30F3FB8B8B46}"/>
                </a:ext>
              </a:extLst>
            </p:cNvPr>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810;p39">
              <a:extLst>
                <a:ext uri="{FF2B5EF4-FFF2-40B4-BE49-F238E27FC236}">
                  <a16:creationId xmlns:a16="http://schemas.microsoft.com/office/drawing/2014/main" id="{C9F46F96-10FD-1C23-0CAC-1110505E54DF}"/>
                </a:ext>
              </a:extLst>
            </p:cNvPr>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811;p39">
            <a:extLst>
              <a:ext uri="{FF2B5EF4-FFF2-40B4-BE49-F238E27FC236}">
                <a16:creationId xmlns:a16="http://schemas.microsoft.com/office/drawing/2014/main" id="{030C2D02-A206-5CAC-4BC0-428C87F0C852}"/>
              </a:ext>
            </a:extLst>
          </p:cNvPr>
          <p:cNvSpPr/>
          <p:nvPr userDrawn="1"/>
        </p:nvSpPr>
        <p:spPr>
          <a:xfrm>
            <a:off x="7222023" y="4033961"/>
            <a:ext cx="371689" cy="386425"/>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812;p39">
            <a:extLst>
              <a:ext uri="{FF2B5EF4-FFF2-40B4-BE49-F238E27FC236}">
                <a16:creationId xmlns:a16="http://schemas.microsoft.com/office/drawing/2014/main" id="{CEF8CE46-0EA9-20C8-E646-A9C9EEF3567E}"/>
              </a:ext>
            </a:extLst>
          </p:cNvPr>
          <p:cNvGrpSpPr/>
          <p:nvPr userDrawn="1"/>
        </p:nvGrpSpPr>
        <p:grpSpPr>
          <a:xfrm>
            <a:off x="7809648" y="3942636"/>
            <a:ext cx="303478" cy="423364"/>
            <a:chOff x="4026550" y="3640100"/>
            <a:chExt cx="205675" cy="276150"/>
          </a:xfrm>
        </p:grpSpPr>
        <p:sp>
          <p:nvSpPr>
            <p:cNvPr id="785" name="Google Shape;813;p39">
              <a:extLst>
                <a:ext uri="{FF2B5EF4-FFF2-40B4-BE49-F238E27FC236}">
                  <a16:creationId xmlns:a16="http://schemas.microsoft.com/office/drawing/2014/main" id="{9E986368-FFF2-1E27-4FA5-8F9C1E1B079C}"/>
                </a:ext>
              </a:extLst>
            </p:cNvPr>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814;p39">
              <a:extLst>
                <a:ext uri="{FF2B5EF4-FFF2-40B4-BE49-F238E27FC236}">
                  <a16:creationId xmlns:a16="http://schemas.microsoft.com/office/drawing/2014/main" id="{71DAC929-5B46-5307-3129-0DE9854142A7}"/>
                </a:ext>
              </a:extLst>
            </p:cNvPr>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815;p39">
              <a:extLst>
                <a:ext uri="{FF2B5EF4-FFF2-40B4-BE49-F238E27FC236}">
                  <a16:creationId xmlns:a16="http://schemas.microsoft.com/office/drawing/2014/main" id="{2067E00D-E96E-582E-2078-B9EBAF13CF7E}"/>
                </a:ext>
              </a:extLst>
            </p:cNvPr>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816;p39">
              <a:extLst>
                <a:ext uri="{FF2B5EF4-FFF2-40B4-BE49-F238E27FC236}">
                  <a16:creationId xmlns:a16="http://schemas.microsoft.com/office/drawing/2014/main" id="{1A45CEB0-526E-82AD-471F-6A1D0B69299F}"/>
                </a:ext>
              </a:extLst>
            </p:cNvPr>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817;p39">
              <a:extLst>
                <a:ext uri="{FF2B5EF4-FFF2-40B4-BE49-F238E27FC236}">
                  <a16:creationId xmlns:a16="http://schemas.microsoft.com/office/drawing/2014/main" id="{6F4A69A8-2D43-B2A5-75E9-3437FCD0BBD4}"/>
                </a:ext>
              </a:extLst>
            </p:cNvPr>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818;p39">
              <a:extLst>
                <a:ext uri="{FF2B5EF4-FFF2-40B4-BE49-F238E27FC236}">
                  <a16:creationId xmlns:a16="http://schemas.microsoft.com/office/drawing/2014/main" id="{6D64AE39-7A8D-4940-06E8-51922506AF1C}"/>
                </a:ext>
              </a:extLst>
            </p:cNvPr>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819;p39">
            <a:extLst>
              <a:ext uri="{FF2B5EF4-FFF2-40B4-BE49-F238E27FC236}">
                <a16:creationId xmlns:a16="http://schemas.microsoft.com/office/drawing/2014/main" id="{9302E8AC-CA90-A387-6BA8-47AA2DD0AD6E}"/>
              </a:ext>
            </a:extLst>
          </p:cNvPr>
          <p:cNvSpPr/>
          <p:nvPr userDrawn="1"/>
        </p:nvSpPr>
        <p:spPr>
          <a:xfrm>
            <a:off x="8360640" y="4017265"/>
            <a:ext cx="356080" cy="408301"/>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820;p39">
            <a:extLst>
              <a:ext uri="{FF2B5EF4-FFF2-40B4-BE49-F238E27FC236}">
                <a16:creationId xmlns:a16="http://schemas.microsoft.com/office/drawing/2014/main" id="{9F50C01A-CE04-8CE4-0CFA-5119109DDF38}"/>
              </a:ext>
            </a:extLst>
          </p:cNvPr>
          <p:cNvGrpSpPr/>
          <p:nvPr userDrawn="1"/>
        </p:nvGrpSpPr>
        <p:grpSpPr>
          <a:xfrm>
            <a:off x="8966471" y="4054199"/>
            <a:ext cx="392304" cy="331570"/>
            <a:chOff x="853250" y="4006875"/>
            <a:chExt cx="265875" cy="216275"/>
          </a:xfrm>
        </p:grpSpPr>
        <p:sp>
          <p:nvSpPr>
            <p:cNvPr id="793" name="Google Shape;821;p39">
              <a:extLst>
                <a:ext uri="{FF2B5EF4-FFF2-40B4-BE49-F238E27FC236}">
                  <a16:creationId xmlns:a16="http://schemas.microsoft.com/office/drawing/2014/main" id="{AE591A5C-2D36-A250-AEA4-D04AC274D5A1}"/>
                </a:ext>
              </a:extLst>
            </p:cNvPr>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822;p39">
              <a:extLst>
                <a:ext uri="{FF2B5EF4-FFF2-40B4-BE49-F238E27FC236}">
                  <a16:creationId xmlns:a16="http://schemas.microsoft.com/office/drawing/2014/main" id="{58CF8F24-06E4-2D6B-90E8-36D99602DC33}"/>
                </a:ext>
              </a:extLst>
            </p:cNvPr>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823;p39">
            <a:extLst>
              <a:ext uri="{FF2B5EF4-FFF2-40B4-BE49-F238E27FC236}">
                <a16:creationId xmlns:a16="http://schemas.microsoft.com/office/drawing/2014/main" id="{DDE7CA1E-D42B-1E64-FC48-1C592705CDF5}"/>
              </a:ext>
            </a:extLst>
          </p:cNvPr>
          <p:cNvGrpSpPr/>
          <p:nvPr userDrawn="1"/>
        </p:nvGrpSpPr>
        <p:grpSpPr>
          <a:xfrm>
            <a:off x="10280796" y="4015489"/>
            <a:ext cx="274484" cy="408992"/>
            <a:chOff x="1978675" y="3981800"/>
            <a:chExt cx="186025" cy="266775"/>
          </a:xfrm>
        </p:grpSpPr>
        <p:sp>
          <p:nvSpPr>
            <p:cNvPr id="796" name="Google Shape;824;p39">
              <a:extLst>
                <a:ext uri="{FF2B5EF4-FFF2-40B4-BE49-F238E27FC236}">
                  <a16:creationId xmlns:a16="http://schemas.microsoft.com/office/drawing/2014/main" id="{DFFEBEEA-EDDC-4FE0-D258-2F7F1EEC8EF5}"/>
                </a:ext>
              </a:extLst>
            </p:cNvPr>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825;p39">
              <a:extLst>
                <a:ext uri="{FF2B5EF4-FFF2-40B4-BE49-F238E27FC236}">
                  <a16:creationId xmlns:a16="http://schemas.microsoft.com/office/drawing/2014/main" id="{D5CA99FE-BDB6-EE01-8410-B096B6062728}"/>
                </a:ext>
              </a:extLst>
            </p:cNvPr>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826;p39">
            <a:extLst>
              <a:ext uri="{FF2B5EF4-FFF2-40B4-BE49-F238E27FC236}">
                <a16:creationId xmlns:a16="http://schemas.microsoft.com/office/drawing/2014/main" id="{0B53C932-9DA0-2BDF-9D05-F75C5DD2099F}"/>
              </a:ext>
            </a:extLst>
          </p:cNvPr>
          <p:cNvSpPr/>
          <p:nvPr userDrawn="1"/>
        </p:nvSpPr>
        <p:spPr>
          <a:xfrm>
            <a:off x="9607727" y="4040133"/>
            <a:ext cx="354789" cy="362539"/>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827;p39">
            <a:extLst>
              <a:ext uri="{FF2B5EF4-FFF2-40B4-BE49-F238E27FC236}">
                <a16:creationId xmlns:a16="http://schemas.microsoft.com/office/drawing/2014/main" id="{A5DFE213-9D13-5E82-4655-7EE84106D89E}"/>
              </a:ext>
            </a:extLst>
          </p:cNvPr>
          <p:cNvGrpSpPr/>
          <p:nvPr userDrawn="1"/>
        </p:nvGrpSpPr>
        <p:grpSpPr>
          <a:xfrm>
            <a:off x="10871977" y="4026112"/>
            <a:ext cx="372569" cy="387796"/>
            <a:chOff x="480325" y="3970200"/>
            <a:chExt cx="252500" cy="252950"/>
          </a:xfrm>
        </p:grpSpPr>
        <p:sp>
          <p:nvSpPr>
            <p:cNvPr id="800" name="Google Shape;828;p39">
              <a:extLst>
                <a:ext uri="{FF2B5EF4-FFF2-40B4-BE49-F238E27FC236}">
                  <a16:creationId xmlns:a16="http://schemas.microsoft.com/office/drawing/2014/main" id="{8C8576BB-30A0-CC66-E6AD-E835D6787641}"/>
                </a:ext>
              </a:extLst>
            </p:cNvPr>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29;p39">
              <a:extLst>
                <a:ext uri="{FF2B5EF4-FFF2-40B4-BE49-F238E27FC236}">
                  <a16:creationId xmlns:a16="http://schemas.microsoft.com/office/drawing/2014/main" id="{83AAA8A0-1F06-FE4C-FF79-0AC229C8F7D9}"/>
                </a:ext>
              </a:extLst>
            </p:cNvPr>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30;p39">
              <a:extLst>
                <a:ext uri="{FF2B5EF4-FFF2-40B4-BE49-F238E27FC236}">
                  <a16:creationId xmlns:a16="http://schemas.microsoft.com/office/drawing/2014/main" id="{5FB52F2B-DAD5-8DD1-E5DC-BF02CE68F9AB}"/>
                </a:ext>
              </a:extLst>
            </p:cNvPr>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31;p39">
              <a:extLst>
                <a:ext uri="{FF2B5EF4-FFF2-40B4-BE49-F238E27FC236}">
                  <a16:creationId xmlns:a16="http://schemas.microsoft.com/office/drawing/2014/main" id="{38A3F0F6-D3D3-A8D9-34D3-9F430E54F826}"/>
                </a:ext>
              </a:extLst>
            </p:cNvPr>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32;p39">
              <a:extLst>
                <a:ext uri="{FF2B5EF4-FFF2-40B4-BE49-F238E27FC236}">
                  <a16:creationId xmlns:a16="http://schemas.microsoft.com/office/drawing/2014/main" id="{D1011874-5854-31A0-04D1-5C2196AFCC96}"/>
                </a:ext>
              </a:extLst>
            </p:cNvPr>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33;p39">
            <a:extLst>
              <a:ext uri="{FF2B5EF4-FFF2-40B4-BE49-F238E27FC236}">
                <a16:creationId xmlns:a16="http://schemas.microsoft.com/office/drawing/2014/main" id="{A4604929-743F-E14A-D444-A6BC81B7E7B7}"/>
              </a:ext>
            </a:extLst>
          </p:cNvPr>
          <p:cNvSpPr/>
          <p:nvPr userDrawn="1"/>
        </p:nvSpPr>
        <p:spPr>
          <a:xfrm>
            <a:off x="3246056" y="4713680"/>
            <a:ext cx="215905" cy="346747"/>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34;p39">
            <a:extLst>
              <a:ext uri="{FF2B5EF4-FFF2-40B4-BE49-F238E27FC236}">
                <a16:creationId xmlns:a16="http://schemas.microsoft.com/office/drawing/2014/main" id="{8555C17C-50B5-DDED-1401-3ECAC2271056}"/>
              </a:ext>
            </a:extLst>
          </p:cNvPr>
          <p:cNvGrpSpPr/>
          <p:nvPr userDrawn="1"/>
        </p:nvGrpSpPr>
        <p:grpSpPr>
          <a:xfrm>
            <a:off x="3702071" y="4689203"/>
            <a:ext cx="373233" cy="387107"/>
            <a:chOff x="5745250" y="4378350"/>
            <a:chExt cx="252950" cy="252500"/>
          </a:xfrm>
        </p:grpSpPr>
        <p:sp>
          <p:nvSpPr>
            <p:cNvPr id="807" name="Google Shape;835;p39">
              <a:extLst>
                <a:ext uri="{FF2B5EF4-FFF2-40B4-BE49-F238E27FC236}">
                  <a16:creationId xmlns:a16="http://schemas.microsoft.com/office/drawing/2014/main" id="{CAE24058-28B3-2EC9-D1BD-6FE19078A5F0}"/>
                </a:ext>
              </a:extLst>
            </p:cNvPr>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36;p39">
              <a:extLst>
                <a:ext uri="{FF2B5EF4-FFF2-40B4-BE49-F238E27FC236}">
                  <a16:creationId xmlns:a16="http://schemas.microsoft.com/office/drawing/2014/main" id="{E346A759-B6C7-FFE2-7AC3-E5B1119B0BF2}"/>
                </a:ext>
              </a:extLst>
            </p:cNvPr>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37;p39">
            <a:extLst>
              <a:ext uri="{FF2B5EF4-FFF2-40B4-BE49-F238E27FC236}">
                <a16:creationId xmlns:a16="http://schemas.microsoft.com/office/drawing/2014/main" id="{D74C6996-793C-CA30-B9E6-F7C9DAAAD30C}"/>
              </a:ext>
            </a:extLst>
          </p:cNvPr>
          <p:cNvGrpSpPr/>
          <p:nvPr userDrawn="1"/>
        </p:nvGrpSpPr>
        <p:grpSpPr>
          <a:xfrm>
            <a:off x="4270738" y="4693994"/>
            <a:ext cx="373233" cy="387796"/>
            <a:chOff x="6130650" y="4381475"/>
            <a:chExt cx="252950" cy="252950"/>
          </a:xfrm>
        </p:grpSpPr>
        <p:sp>
          <p:nvSpPr>
            <p:cNvPr id="810" name="Google Shape;838;p39">
              <a:extLst>
                <a:ext uri="{FF2B5EF4-FFF2-40B4-BE49-F238E27FC236}">
                  <a16:creationId xmlns:a16="http://schemas.microsoft.com/office/drawing/2014/main" id="{441D82B2-483E-28E2-2BDC-5D639E467466}"/>
                </a:ext>
              </a:extLst>
            </p:cNvPr>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39;p39">
              <a:extLst>
                <a:ext uri="{FF2B5EF4-FFF2-40B4-BE49-F238E27FC236}">
                  <a16:creationId xmlns:a16="http://schemas.microsoft.com/office/drawing/2014/main" id="{6ED215B1-2FC1-B5B2-A9F0-33596D35D94E}"/>
                </a:ext>
              </a:extLst>
            </p:cNvPr>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2" name="Google Shape;840;p39">
            <a:extLst>
              <a:ext uri="{FF2B5EF4-FFF2-40B4-BE49-F238E27FC236}">
                <a16:creationId xmlns:a16="http://schemas.microsoft.com/office/drawing/2014/main" id="{DEB6BF65-5E49-5393-4E6F-A6BE19AF359E}"/>
              </a:ext>
            </a:extLst>
          </p:cNvPr>
          <p:cNvSpPr/>
          <p:nvPr userDrawn="1"/>
        </p:nvSpPr>
        <p:spPr>
          <a:xfrm>
            <a:off x="4836392" y="4711343"/>
            <a:ext cx="360728" cy="356214"/>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41;p39">
            <a:extLst>
              <a:ext uri="{FF2B5EF4-FFF2-40B4-BE49-F238E27FC236}">
                <a16:creationId xmlns:a16="http://schemas.microsoft.com/office/drawing/2014/main" id="{A1AC57FE-6211-D2E8-9EDB-9F67F5177228}"/>
              </a:ext>
            </a:extLst>
          </p:cNvPr>
          <p:cNvGrpSpPr/>
          <p:nvPr userDrawn="1"/>
        </p:nvGrpSpPr>
        <p:grpSpPr>
          <a:xfrm>
            <a:off x="5395576" y="4720349"/>
            <a:ext cx="392968" cy="337166"/>
            <a:chOff x="6919750" y="1464650"/>
            <a:chExt cx="266325" cy="219925"/>
          </a:xfrm>
        </p:grpSpPr>
        <p:sp>
          <p:nvSpPr>
            <p:cNvPr id="814" name="Google Shape;842;p39">
              <a:extLst>
                <a:ext uri="{FF2B5EF4-FFF2-40B4-BE49-F238E27FC236}">
                  <a16:creationId xmlns:a16="http://schemas.microsoft.com/office/drawing/2014/main" id="{B23FF887-B75E-98AB-C2BC-C226DC274CA1}"/>
                </a:ext>
              </a:extLst>
            </p:cNvPr>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43;p39">
              <a:extLst>
                <a:ext uri="{FF2B5EF4-FFF2-40B4-BE49-F238E27FC236}">
                  <a16:creationId xmlns:a16="http://schemas.microsoft.com/office/drawing/2014/main" id="{EF615188-6686-C604-86A3-8B805BEF0369}"/>
                </a:ext>
              </a:extLst>
            </p:cNvPr>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44;p39">
            <a:extLst>
              <a:ext uri="{FF2B5EF4-FFF2-40B4-BE49-F238E27FC236}">
                <a16:creationId xmlns:a16="http://schemas.microsoft.com/office/drawing/2014/main" id="{A47D6512-80E9-7AB4-43A4-28D974E66F06}"/>
              </a:ext>
            </a:extLst>
          </p:cNvPr>
          <p:cNvGrpSpPr/>
          <p:nvPr userDrawn="1"/>
        </p:nvGrpSpPr>
        <p:grpSpPr>
          <a:xfrm>
            <a:off x="5982777" y="4692788"/>
            <a:ext cx="409457" cy="382315"/>
            <a:chOff x="4759875" y="1027050"/>
            <a:chExt cx="277500" cy="249375"/>
          </a:xfrm>
        </p:grpSpPr>
        <p:sp>
          <p:nvSpPr>
            <p:cNvPr id="817" name="Google Shape;845;p39">
              <a:extLst>
                <a:ext uri="{FF2B5EF4-FFF2-40B4-BE49-F238E27FC236}">
                  <a16:creationId xmlns:a16="http://schemas.microsoft.com/office/drawing/2014/main" id="{8F80C33C-31F2-3449-BF1B-DCC2CA9297A6}"/>
                </a:ext>
              </a:extLst>
            </p:cNvPr>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46;p39">
              <a:extLst>
                <a:ext uri="{FF2B5EF4-FFF2-40B4-BE49-F238E27FC236}">
                  <a16:creationId xmlns:a16="http://schemas.microsoft.com/office/drawing/2014/main" id="{6B2DA128-D8BA-56C1-0C7A-973E7588DD47}"/>
                </a:ext>
              </a:extLst>
            </p:cNvPr>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47;p39">
              <a:extLst>
                <a:ext uri="{FF2B5EF4-FFF2-40B4-BE49-F238E27FC236}">
                  <a16:creationId xmlns:a16="http://schemas.microsoft.com/office/drawing/2014/main" id="{EDC3F52C-5269-824C-613F-28C74479F151}"/>
                </a:ext>
              </a:extLst>
            </p:cNvPr>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48;p39">
              <a:extLst>
                <a:ext uri="{FF2B5EF4-FFF2-40B4-BE49-F238E27FC236}">
                  <a16:creationId xmlns:a16="http://schemas.microsoft.com/office/drawing/2014/main" id="{84B3619F-3198-7257-51D3-4D4D3BFE7346}"/>
                </a:ext>
              </a:extLst>
            </p:cNvPr>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49;p39">
              <a:extLst>
                <a:ext uri="{FF2B5EF4-FFF2-40B4-BE49-F238E27FC236}">
                  <a16:creationId xmlns:a16="http://schemas.microsoft.com/office/drawing/2014/main" id="{34AC0346-BF1D-7926-762D-5E9880B9252B}"/>
                </a:ext>
              </a:extLst>
            </p:cNvPr>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50;p39">
            <a:extLst>
              <a:ext uri="{FF2B5EF4-FFF2-40B4-BE49-F238E27FC236}">
                <a16:creationId xmlns:a16="http://schemas.microsoft.com/office/drawing/2014/main" id="{6768D4EE-B5CC-FCBD-84DC-BB65E66D6697}"/>
              </a:ext>
            </a:extLst>
          </p:cNvPr>
          <p:cNvGrpSpPr/>
          <p:nvPr userDrawn="1"/>
        </p:nvGrpSpPr>
        <p:grpSpPr>
          <a:xfrm>
            <a:off x="6586847" y="4674758"/>
            <a:ext cx="416023" cy="385957"/>
            <a:chOff x="3357900" y="1057675"/>
            <a:chExt cx="281950" cy="251750"/>
          </a:xfrm>
        </p:grpSpPr>
        <p:sp>
          <p:nvSpPr>
            <p:cNvPr id="823" name="Google Shape;851;p39">
              <a:extLst>
                <a:ext uri="{FF2B5EF4-FFF2-40B4-BE49-F238E27FC236}">
                  <a16:creationId xmlns:a16="http://schemas.microsoft.com/office/drawing/2014/main" id="{B4F2D2D5-5BBB-FD4E-5B10-3DF154744CDD}"/>
                </a:ext>
              </a:extLst>
            </p:cNvPr>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52;p39">
              <a:extLst>
                <a:ext uri="{FF2B5EF4-FFF2-40B4-BE49-F238E27FC236}">
                  <a16:creationId xmlns:a16="http://schemas.microsoft.com/office/drawing/2014/main" id="{C8CACC6C-1262-72D6-D0BC-9DFCD09715BD}"/>
                </a:ext>
              </a:extLst>
            </p:cNvPr>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53;p39">
              <a:extLst>
                <a:ext uri="{FF2B5EF4-FFF2-40B4-BE49-F238E27FC236}">
                  <a16:creationId xmlns:a16="http://schemas.microsoft.com/office/drawing/2014/main" id="{A876ED3C-1C75-3957-F572-D54CA17BBA40}"/>
                </a:ext>
              </a:extLst>
            </p:cNvPr>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54;p39">
            <a:extLst>
              <a:ext uri="{FF2B5EF4-FFF2-40B4-BE49-F238E27FC236}">
                <a16:creationId xmlns:a16="http://schemas.microsoft.com/office/drawing/2014/main" id="{A25D7E08-6F31-2BF4-0359-E20D38F99F24}"/>
              </a:ext>
            </a:extLst>
          </p:cNvPr>
          <p:cNvGrpSpPr/>
          <p:nvPr userDrawn="1"/>
        </p:nvGrpSpPr>
        <p:grpSpPr>
          <a:xfrm>
            <a:off x="7215419" y="4657894"/>
            <a:ext cx="213286" cy="452071"/>
            <a:chOff x="3783900" y="1046675"/>
            <a:chExt cx="144550" cy="294875"/>
          </a:xfrm>
        </p:grpSpPr>
        <p:sp>
          <p:nvSpPr>
            <p:cNvPr id="827" name="Google Shape;855;p39">
              <a:extLst>
                <a:ext uri="{FF2B5EF4-FFF2-40B4-BE49-F238E27FC236}">
                  <a16:creationId xmlns:a16="http://schemas.microsoft.com/office/drawing/2014/main" id="{7ADC8033-EFD5-F9F9-CEFE-376C197CCAB6}"/>
                </a:ext>
              </a:extLst>
            </p:cNvPr>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56;p39">
              <a:extLst>
                <a:ext uri="{FF2B5EF4-FFF2-40B4-BE49-F238E27FC236}">
                  <a16:creationId xmlns:a16="http://schemas.microsoft.com/office/drawing/2014/main" id="{03E49EC5-7ADA-0515-A625-E0999604C05E}"/>
                </a:ext>
              </a:extLst>
            </p:cNvPr>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57;p39">
            <a:extLst>
              <a:ext uri="{FF2B5EF4-FFF2-40B4-BE49-F238E27FC236}">
                <a16:creationId xmlns:a16="http://schemas.microsoft.com/office/drawing/2014/main" id="{D842EDE5-978A-3096-0A9C-E3090781556A}"/>
              </a:ext>
            </a:extLst>
          </p:cNvPr>
          <p:cNvSpPr/>
          <p:nvPr userDrawn="1"/>
        </p:nvSpPr>
        <p:spPr>
          <a:xfrm>
            <a:off x="7801260" y="4685292"/>
            <a:ext cx="287026" cy="408301"/>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0" name="Google Shape;858;p39">
            <a:extLst>
              <a:ext uri="{FF2B5EF4-FFF2-40B4-BE49-F238E27FC236}">
                <a16:creationId xmlns:a16="http://schemas.microsoft.com/office/drawing/2014/main" id="{8E8B645C-FC62-F732-7178-72099EBBAB60}"/>
              </a:ext>
            </a:extLst>
          </p:cNvPr>
          <p:cNvGrpSpPr/>
          <p:nvPr userDrawn="1"/>
        </p:nvGrpSpPr>
        <p:grpSpPr>
          <a:xfrm>
            <a:off x="8218960" y="4384957"/>
            <a:ext cx="616768" cy="758460"/>
            <a:chOff x="238550" y="1487175"/>
            <a:chExt cx="418000" cy="494725"/>
          </a:xfrm>
        </p:grpSpPr>
        <p:sp>
          <p:nvSpPr>
            <p:cNvPr id="831" name="Google Shape;859;p39">
              <a:extLst>
                <a:ext uri="{FF2B5EF4-FFF2-40B4-BE49-F238E27FC236}">
                  <a16:creationId xmlns:a16="http://schemas.microsoft.com/office/drawing/2014/main" id="{4C34FF3D-E782-CDFB-CE3D-2B73C2C39DAD}"/>
                </a:ext>
              </a:extLst>
            </p:cNvPr>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60;p39">
              <a:extLst>
                <a:ext uri="{FF2B5EF4-FFF2-40B4-BE49-F238E27FC236}">
                  <a16:creationId xmlns:a16="http://schemas.microsoft.com/office/drawing/2014/main" id="{6E5CDECF-F377-D5FC-314F-0CC3FC495F2A}"/>
                </a:ext>
              </a:extLst>
            </p:cNvPr>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61;p39">
              <a:extLst>
                <a:ext uri="{FF2B5EF4-FFF2-40B4-BE49-F238E27FC236}">
                  <a16:creationId xmlns:a16="http://schemas.microsoft.com/office/drawing/2014/main" id="{32726B53-8FDD-B7EA-9B56-2BAE04CF535B}"/>
                </a:ext>
              </a:extLst>
            </p:cNvPr>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62;p39">
              <a:extLst>
                <a:ext uri="{FF2B5EF4-FFF2-40B4-BE49-F238E27FC236}">
                  <a16:creationId xmlns:a16="http://schemas.microsoft.com/office/drawing/2014/main" id="{83DA0938-053F-7734-1681-ACDB0900F9BB}"/>
                </a:ext>
              </a:extLst>
            </p:cNvPr>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63;p39">
              <a:extLst>
                <a:ext uri="{FF2B5EF4-FFF2-40B4-BE49-F238E27FC236}">
                  <a16:creationId xmlns:a16="http://schemas.microsoft.com/office/drawing/2014/main" id="{9048B7F4-C910-557D-655C-2C6B61F27B87}"/>
                </a:ext>
              </a:extLst>
            </p:cNvPr>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64;p39">
              <a:extLst>
                <a:ext uri="{FF2B5EF4-FFF2-40B4-BE49-F238E27FC236}">
                  <a16:creationId xmlns:a16="http://schemas.microsoft.com/office/drawing/2014/main" id="{E039EF23-57D3-DB4F-826D-7161FA6625B8}"/>
                </a:ext>
              </a:extLst>
            </p:cNvPr>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65;p39">
              <a:extLst>
                <a:ext uri="{FF2B5EF4-FFF2-40B4-BE49-F238E27FC236}">
                  <a16:creationId xmlns:a16="http://schemas.microsoft.com/office/drawing/2014/main" id="{0A218E46-CAA5-93E9-2D1E-B1B12F084254}"/>
                </a:ext>
              </a:extLst>
            </p:cNvPr>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66;p39">
              <a:extLst>
                <a:ext uri="{FF2B5EF4-FFF2-40B4-BE49-F238E27FC236}">
                  <a16:creationId xmlns:a16="http://schemas.microsoft.com/office/drawing/2014/main" id="{B8F1B6E1-89A8-B6E1-9542-5AD9F68FD18D}"/>
                </a:ext>
              </a:extLst>
            </p:cNvPr>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67;p39">
              <a:extLst>
                <a:ext uri="{FF2B5EF4-FFF2-40B4-BE49-F238E27FC236}">
                  <a16:creationId xmlns:a16="http://schemas.microsoft.com/office/drawing/2014/main" id="{4F377C19-26A2-2CD3-0500-63CF53C94550}"/>
                </a:ext>
              </a:extLst>
            </p:cNvPr>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68;p39">
            <a:extLst>
              <a:ext uri="{FF2B5EF4-FFF2-40B4-BE49-F238E27FC236}">
                <a16:creationId xmlns:a16="http://schemas.microsoft.com/office/drawing/2014/main" id="{FDE344F5-32AB-95BA-455E-09C6BE3CA55C}"/>
              </a:ext>
            </a:extLst>
          </p:cNvPr>
          <p:cNvSpPr/>
          <p:nvPr userDrawn="1"/>
        </p:nvSpPr>
        <p:spPr>
          <a:xfrm>
            <a:off x="8966059" y="4835878"/>
            <a:ext cx="417979" cy="244490"/>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69;p39">
            <a:extLst>
              <a:ext uri="{FF2B5EF4-FFF2-40B4-BE49-F238E27FC236}">
                <a16:creationId xmlns:a16="http://schemas.microsoft.com/office/drawing/2014/main" id="{B6BBB5ED-DB90-7D91-ECA5-2C6A7BDD3BB1}"/>
              </a:ext>
            </a:extLst>
          </p:cNvPr>
          <p:cNvSpPr/>
          <p:nvPr userDrawn="1"/>
        </p:nvSpPr>
        <p:spPr>
          <a:xfrm>
            <a:off x="9514578" y="4735513"/>
            <a:ext cx="392968" cy="423364"/>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70;p39">
            <a:extLst>
              <a:ext uri="{FF2B5EF4-FFF2-40B4-BE49-F238E27FC236}">
                <a16:creationId xmlns:a16="http://schemas.microsoft.com/office/drawing/2014/main" id="{FE147603-B390-5A69-66A6-CCF06368D9B0}"/>
              </a:ext>
            </a:extLst>
          </p:cNvPr>
          <p:cNvGrpSpPr/>
          <p:nvPr userDrawn="1"/>
        </p:nvGrpSpPr>
        <p:grpSpPr>
          <a:xfrm>
            <a:off x="10175018" y="4752132"/>
            <a:ext cx="407059" cy="409145"/>
            <a:chOff x="6010925" y="3998175"/>
            <a:chExt cx="275875" cy="266875"/>
          </a:xfrm>
        </p:grpSpPr>
        <p:sp>
          <p:nvSpPr>
            <p:cNvPr id="843" name="Google Shape;871;p39">
              <a:extLst>
                <a:ext uri="{FF2B5EF4-FFF2-40B4-BE49-F238E27FC236}">
                  <a16:creationId xmlns:a16="http://schemas.microsoft.com/office/drawing/2014/main" id="{CF66650D-EF4D-B5EE-D37C-E50F2B9713CD}"/>
                </a:ext>
              </a:extLst>
            </p:cNvPr>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72;p39">
              <a:extLst>
                <a:ext uri="{FF2B5EF4-FFF2-40B4-BE49-F238E27FC236}">
                  <a16:creationId xmlns:a16="http://schemas.microsoft.com/office/drawing/2014/main" id="{9F8B87AA-34FF-1E2E-E8EE-E82D52E5199F}"/>
                </a:ext>
              </a:extLst>
            </p:cNvPr>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73;p39">
              <a:extLst>
                <a:ext uri="{FF2B5EF4-FFF2-40B4-BE49-F238E27FC236}">
                  <a16:creationId xmlns:a16="http://schemas.microsoft.com/office/drawing/2014/main" id="{8ECFF21B-C2B5-AA5D-1471-7BC1764C73E6}"/>
                </a:ext>
              </a:extLst>
            </p:cNvPr>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74;p39">
              <a:extLst>
                <a:ext uri="{FF2B5EF4-FFF2-40B4-BE49-F238E27FC236}">
                  <a16:creationId xmlns:a16="http://schemas.microsoft.com/office/drawing/2014/main" id="{62AC1DCF-A74E-7016-EF31-DD6D18276D6C}"/>
                </a:ext>
              </a:extLst>
            </p:cNvPr>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75;p39">
              <a:extLst>
                <a:ext uri="{FF2B5EF4-FFF2-40B4-BE49-F238E27FC236}">
                  <a16:creationId xmlns:a16="http://schemas.microsoft.com/office/drawing/2014/main" id="{8534CCCB-2ABC-975E-58F9-07AFDD8D2E31}"/>
                </a:ext>
              </a:extLst>
            </p:cNvPr>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76;p39">
            <a:extLst>
              <a:ext uri="{FF2B5EF4-FFF2-40B4-BE49-F238E27FC236}">
                <a16:creationId xmlns:a16="http://schemas.microsoft.com/office/drawing/2014/main" id="{A8A1042E-DF22-F554-6EBB-9A865E6158CD}"/>
              </a:ext>
            </a:extLst>
          </p:cNvPr>
          <p:cNvGrpSpPr/>
          <p:nvPr userDrawn="1"/>
        </p:nvGrpSpPr>
        <p:grpSpPr>
          <a:xfrm>
            <a:off x="10847162" y="4773481"/>
            <a:ext cx="392968" cy="346747"/>
            <a:chOff x="6866650" y="1038650"/>
            <a:chExt cx="266325" cy="226175"/>
          </a:xfrm>
        </p:grpSpPr>
        <p:sp>
          <p:nvSpPr>
            <p:cNvPr id="849" name="Google Shape;877;p39">
              <a:extLst>
                <a:ext uri="{FF2B5EF4-FFF2-40B4-BE49-F238E27FC236}">
                  <a16:creationId xmlns:a16="http://schemas.microsoft.com/office/drawing/2014/main" id="{8DB7F213-CC5B-9A28-4BF0-B70ABD062569}"/>
                </a:ext>
              </a:extLst>
            </p:cNvPr>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78;p39">
              <a:extLst>
                <a:ext uri="{FF2B5EF4-FFF2-40B4-BE49-F238E27FC236}">
                  <a16:creationId xmlns:a16="http://schemas.microsoft.com/office/drawing/2014/main" id="{A8CE69CF-2E4C-7AAC-219A-CF15B8982FD3}"/>
                </a:ext>
              </a:extLst>
            </p:cNvPr>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79;p39">
              <a:extLst>
                <a:ext uri="{FF2B5EF4-FFF2-40B4-BE49-F238E27FC236}">
                  <a16:creationId xmlns:a16="http://schemas.microsoft.com/office/drawing/2014/main" id="{B7FF73EA-4821-E3B9-37F3-8110A2E66B5A}"/>
                </a:ext>
              </a:extLst>
            </p:cNvPr>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80;p39">
            <a:extLst>
              <a:ext uri="{FF2B5EF4-FFF2-40B4-BE49-F238E27FC236}">
                <a16:creationId xmlns:a16="http://schemas.microsoft.com/office/drawing/2014/main" id="{D7E966D6-F328-CD15-A21C-CCAB16B423CB}"/>
              </a:ext>
            </a:extLst>
          </p:cNvPr>
          <p:cNvGrpSpPr/>
          <p:nvPr userDrawn="1"/>
        </p:nvGrpSpPr>
        <p:grpSpPr>
          <a:xfrm>
            <a:off x="6089638" y="989808"/>
            <a:ext cx="304142" cy="407611"/>
            <a:chOff x="2033075" y="2942475"/>
            <a:chExt cx="206125" cy="265875"/>
          </a:xfrm>
        </p:grpSpPr>
        <p:sp>
          <p:nvSpPr>
            <p:cNvPr id="853" name="Google Shape;881;p39">
              <a:extLst>
                <a:ext uri="{FF2B5EF4-FFF2-40B4-BE49-F238E27FC236}">
                  <a16:creationId xmlns:a16="http://schemas.microsoft.com/office/drawing/2014/main" id="{EE3B8EA0-C4EB-16AD-3233-66B1136498AD}"/>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82;p39">
              <a:extLst>
                <a:ext uri="{FF2B5EF4-FFF2-40B4-BE49-F238E27FC236}">
                  <a16:creationId xmlns:a16="http://schemas.microsoft.com/office/drawing/2014/main" id="{23963E83-4D73-569C-65F9-6BC9825491D5}"/>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83;p39">
              <a:extLst>
                <a:ext uri="{FF2B5EF4-FFF2-40B4-BE49-F238E27FC236}">
                  <a16:creationId xmlns:a16="http://schemas.microsoft.com/office/drawing/2014/main" id="{2D65F302-6A5A-3512-D199-B8FED0C6921D}"/>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84;p39">
              <a:extLst>
                <a:ext uri="{FF2B5EF4-FFF2-40B4-BE49-F238E27FC236}">
                  <a16:creationId xmlns:a16="http://schemas.microsoft.com/office/drawing/2014/main" id="{5D06D58D-44DD-EA1F-2D05-94D50F86EB11}"/>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85;p39">
              <a:extLst>
                <a:ext uri="{FF2B5EF4-FFF2-40B4-BE49-F238E27FC236}">
                  <a16:creationId xmlns:a16="http://schemas.microsoft.com/office/drawing/2014/main" id="{89AC2CBB-9DBA-28A8-BD75-97FCC198885C}"/>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86;p39">
              <a:extLst>
                <a:ext uri="{FF2B5EF4-FFF2-40B4-BE49-F238E27FC236}">
                  <a16:creationId xmlns:a16="http://schemas.microsoft.com/office/drawing/2014/main" id="{458C90B7-6EA4-A8EF-C881-554FB38E5518}"/>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87;p39">
            <a:extLst>
              <a:ext uri="{FF2B5EF4-FFF2-40B4-BE49-F238E27FC236}">
                <a16:creationId xmlns:a16="http://schemas.microsoft.com/office/drawing/2014/main" id="{3B537AC0-FDBE-C0AD-4365-63EEA820A7D7}"/>
              </a:ext>
            </a:extLst>
          </p:cNvPr>
          <p:cNvSpPr/>
          <p:nvPr userDrawn="1"/>
        </p:nvSpPr>
        <p:spPr>
          <a:xfrm>
            <a:off x="3148002" y="5422096"/>
            <a:ext cx="314655" cy="447969"/>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88;p39">
            <a:extLst>
              <a:ext uri="{FF2B5EF4-FFF2-40B4-BE49-F238E27FC236}">
                <a16:creationId xmlns:a16="http://schemas.microsoft.com/office/drawing/2014/main" id="{0B47F4DA-6F3F-F4A4-D2F3-581C1C5DCC27}"/>
              </a:ext>
            </a:extLst>
          </p:cNvPr>
          <p:cNvGrpSpPr/>
          <p:nvPr userDrawn="1"/>
        </p:nvGrpSpPr>
        <p:grpSpPr>
          <a:xfrm>
            <a:off x="3703146" y="5462432"/>
            <a:ext cx="363384" cy="407611"/>
            <a:chOff x="3081775" y="1061400"/>
            <a:chExt cx="246275" cy="265875"/>
          </a:xfrm>
        </p:grpSpPr>
        <p:sp>
          <p:nvSpPr>
            <p:cNvPr id="861" name="Google Shape;889;p39">
              <a:extLst>
                <a:ext uri="{FF2B5EF4-FFF2-40B4-BE49-F238E27FC236}">
                  <a16:creationId xmlns:a16="http://schemas.microsoft.com/office/drawing/2014/main" id="{4C3859E3-7ABA-8451-A703-66FBE1D92B74}"/>
                </a:ext>
              </a:extLst>
            </p:cNvPr>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90;p39">
              <a:extLst>
                <a:ext uri="{FF2B5EF4-FFF2-40B4-BE49-F238E27FC236}">
                  <a16:creationId xmlns:a16="http://schemas.microsoft.com/office/drawing/2014/main" id="{BF846916-9B50-2A7E-7520-C68F1F3FB505}"/>
                </a:ext>
              </a:extLst>
            </p:cNvPr>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91;p39">
              <a:extLst>
                <a:ext uri="{FF2B5EF4-FFF2-40B4-BE49-F238E27FC236}">
                  <a16:creationId xmlns:a16="http://schemas.microsoft.com/office/drawing/2014/main" id="{6FBA7F52-A087-B976-6ECC-1FA548B07314}"/>
                </a:ext>
              </a:extLst>
            </p:cNvPr>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92;p39">
            <a:extLst>
              <a:ext uri="{FF2B5EF4-FFF2-40B4-BE49-F238E27FC236}">
                <a16:creationId xmlns:a16="http://schemas.microsoft.com/office/drawing/2014/main" id="{E3BBD5A5-45E4-EE3B-9655-5789B0D3F1AB}"/>
              </a:ext>
            </a:extLst>
          </p:cNvPr>
          <p:cNvGrpSpPr/>
          <p:nvPr userDrawn="1"/>
        </p:nvGrpSpPr>
        <p:grpSpPr>
          <a:xfrm>
            <a:off x="4305506" y="5509705"/>
            <a:ext cx="412077" cy="366563"/>
            <a:chOff x="2847150" y="1805000"/>
            <a:chExt cx="279275" cy="239100"/>
          </a:xfrm>
        </p:grpSpPr>
        <p:sp>
          <p:nvSpPr>
            <p:cNvPr id="865" name="Google Shape;893;p39">
              <a:extLst>
                <a:ext uri="{FF2B5EF4-FFF2-40B4-BE49-F238E27FC236}">
                  <a16:creationId xmlns:a16="http://schemas.microsoft.com/office/drawing/2014/main" id="{BD281A6D-0CC0-6E01-4A62-662C35FF877D}"/>
                </a:ext>
              </a:extLst>
            </p:cNvPr>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94;p39">
              <a:extLst>
                <a:ext uri="{FF2B5EF4-FFF2-40B4-BE49-F238E27FC236}">
                  <a16:creationId xmlns:a16="http://schemas.microsoft.com/office/drawing/2014/main" id="{AEA7DE15-7715-7AF2-3305-6A23F9B0710F}"/>
                </a:ext>
              </a:extLst>
            </p:cNvPr>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95;p39">
            <a:extLst>
              <a:ext uri="{FF2B5EF4-FFF2-40B4-BE49-F238E27FC236}">
                <a16:creationId xmlns:a16="http://schemas.microsoft.com/office/drawing/2014/main" id="{7E608B2B-EB3C-055E-B8AA-98DD575E72EA}"/>
              </a:ext>
            </a:extLst>
          </p:cNvPr>
          <p:cNvSpPr/>
          <p:nvPr userDrawn="1"/>
        </p:nvSpPr>
        <p:spPr>
          <a:xfrm>
            <a:off x="4955318" y="5565933"/>
            <a:ext cx="431774" cy="214096"/>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96;p39">
            <a:extLst>
              <a:ext uri="{FF2B5EF4-FFF2-40B4-BE49-F238E27FC236}">
                <a16:creationId xmlns:a16="http://schemas.microsoft.com/office/drawing/2014/main" id="{4B185525-4DFA-D708-971E-719936ED8361}"/>
              </a:ext>
            </a:extLst>
          </p:cNvPr>
          <p:cNvGrpSpPr/>
          <p:nvPr userDrawn="1"/>
        </p:nvGrpSpPr>
        <p:grpSpPr>
          <a:xfrm>
            <a:off x="5629113" y="5447104"/>
            <a:ext cx="392968" cy="408301"/>
            <a:chOff x="6435300" y="1095300"/>
            <a:chExt cx="266325" cy="266325"/>
          </a:xfrm>
        </p:grpSpPr>
        <p:sp>
          <p:nvSpPr>
            <p:cNvPr id="869" name="Google Shape;897;p39">
              <a:extLst>
                <a:ext uri="{FF2B5EF4-FFF2-40B4-BE49-F238E27FC236}">
                  <a16:creationId xmlns:a16="http://schemas.microsoft.com/office/drawing/2014/main" id="{C93AD980-C8A0-C022-C014-4689378E61BB}"/>
                </a:ext>
              </a:extLst>
            </p:cNvPr>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98;p39">
              <a:extLst>
                <a:ext uri="{FF2B5EF4-FFF2-40B4-BE49-F238E27FC236}">
                  <a16:creationId xmlns:a16="http://schemas.microsoft.com/office/drawing/2014/main" id="{49D9C192-73DF-97C9-DB1A-4290F5B9F503}"/>
                </a:ext>
              </a:extLst>
            </p:cNvPr>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99;p39">
              <a:extLst>
                <a:ext uri="{FF2B5EF4-FFF2-40B4-BE49-F238E27FC236}">
                  <a16:creationId xmlns:a16="http://schemas.microsoft.com/office/drawing/2014/main" id="{980AB6F3-6575-0AA7-176C-5262FC3E07F0}"/>
                </a:ext>
              </a:extLst>
            </p:cNvPr>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900;p39">
            <a:extLst>
              <a:ext uri="{FF2B5EF4-FFF2-40B4-BE49-F238E27FC236}">
                <a16:creationId xmlns:a16="http://schemas.microsoft.com/office/drawing/2014/main" id="{2AC1C547-69AD-726E-F0A5-B87777A62A8E}"/>
              </a:ext>
            </a:extLst>
          </p:cNvPr>
          <p:cNvSpPr/>
          <p:nvPr userDrawn="1"/>
        </p:nvSpPr>
        <p:spPr>
          <a:xfrm>
            <a:off x="6258164" y="5463211"/>
            <a:ext cx="275148" cy="372733"/>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901;p39">
            <a:extLst>
              <a:ext uri="{FF2B5EF4-FFF2-40B4-BE49-F238E27FC236}">
                <a16:creationId xmlns:a16="http://schemas.microsoft.com/office/drawing/2014/main" id="{747A168B-9E71-85FB-B47B-467FB7CAB9B7}"/>
              </a:ext>
            </a:extLst>
          </p:cNvPr>
          <p:cNvSpPr/>
          <p:nvPr userDrawn="1"/>
        </p:nvSpPr>
        <p:spPr>
          <a:xfrm>
            <a:off x="6772407" y="5431373"/>
            <a:ext cx="348851" cy="347437"/>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902;p39">
            <a:extLst>
              <a:ext uri="{FF2B5EF4-FFF2-40B4-BE49-F238E27FC236}">
                <a16:creationId xmlns:a16="http://schemas.microsoft.com/office/drawing/2014/main" id="{89F93550-6310-5E83-A630-2E67A5B8184A}"/>
              </a:ext>
            </a:extLst>
          </p:cNvPr>
          <p:cNvGrpSpPr/>
          <p:nvPr userDrawn="1"/>
        </p:nvGrpSpPr>
        <p:grpSpPr>
          <a:xfrm>
            <a:off x="7362412" y="5441558"/>
            <a:ext cx="336345" cy="408301"/>
            <a:chOff x="4506525" y="1060950"/>
            <a:chExt cx="227950" cy="266325"/>
          </a:xfrm>
        </p:grpSpPr>
        <p:sp>
          <p:nvSpPr>
            <p:cNvPr id="875" name="Google Shape;903;p39">
              <a:extLst>
                <a:ext uri="{FF2B5EF4-FFF2-40B4-BE49-F238E27FC236}">
                  <a16:creationId xmlns:a16="http://schemas.microsoft.com/office/drawing/2014/main" id="{604F38B7-0648-F252-659D-49C7A35C595A}"/>
                </a:ext>
              </a:extLst>
            </p:cNvPr>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904;p39">
              <a:extLst>
                <a:ext uri="{FF2B5EF4-FFF2-40B4-BE49-F238E27FC236}">
                  <a16:creationId xmlns:a16="http://schemas.microsoft.com/office/drawing/2014/main" id="{3F425EB3-2714-1F23-6CA9-7544621FC267}"/>
                </a:ext>
              </a:extLst>
            </p:cNvPr>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905;p39">
              <a:extLst>
                <a:ext uri="{FF2B5EF4-FFF2-40B4-BE49-F238E27FC236}">
                  <a16:creationId xmlns:a16="http://schemas.microsoft.com/office/drawing/2014/main" id="{938F7F5D-E8BF-9767-95CE-10CFF28B71F2}"/>
                </a:ext>
              </a:extLst>
            </p:cNvPr>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906;p39">
              <a:extLst>
                <a:ext uri="{FF2B5EF4-FFF2-40B4-BE49-F238E27FC236}">
                  <a16:creationId xmlns:a16="http://schemas.microsoft.com/office/drawing/2014/main" id="{7AA649BB-E87B-3427-F270-3A217F4DE006}"/>
                </a:ext>
              </a:extLst>
            </p:cNvPr>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907;p39">
              <a:extLst>
                <a:ext uri="{FF2B5EF4-FFF2-40B4-BE49-F238E27FC236}">
                  <a16:creationId xmlns:a16="http://schemas.microsoft.com/office/drawing/2014/main" id="{109C1335-2A42-8C02-3F44-E25293F566CE}"/>
                </a:ext>
              </a:extLst>
            </p:cNvPr>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908;p39">
              <a:extLst>
                <a:ext uri="{FF2B5EF4-FFF2-40B4-BE49-F238E27FC236}">
                  <a16:creationId xmlns:a16="http://schemas.microsoft.com/office/drawing/2014/main" id="{20C26873-D474-5BCC-3207-1CD74C036583}"/>
                </a:ext>
              </a:extLst>
            </p:cNvPr>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909;p39">
              <a:extLst>
                <a:ext uri="{FF2B5EF4-FFF2-40B4-BE49-F238E27FC236}">
                  <a16:creationId xmlns:a16="http://schemas.microsoft.com/office/drawing/2014/main" id="{FAE3E13E-7116-5333-E780-1792B2E6D8DE}"/>
                </a:ext>
              </a:extLst>
            </p:cNvPr>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910;p39">
            <a:extLst>
              <a:ext uri="{FF2B5EF4-FFF2-40B4-BE49-F238E27FC236}">
                <a16:creationId xmlns:a16="http://schemas.microsoft.com/office/drawing/2014/main" id="{3D3B7580-9243-342D-13D0-54B50800E7E9}"/>
              </a:ext>
            </a:extLst>
          </p:cNvPr>
          <p:cNvSpPr/>
          <p:nvPr userDrawn="1"/>
        </p:nvSpPr>
        <p:spPr>
          <a:xfrm>
            <a:off x="7874570" y="5580366"/>
            <a:ext cx="431812" cy="142654"/>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911;p39">
            <a:extLst>
              <a:ext uri="{FF2B5EF4-FFF2-40B4-BE49-F238E27FC236}">
                <a16:creationId xmlns:a16="http://schemas.microsoft.com/office/drawing/2014/main" id="{0363E1DD-99CE-4B77-4113-EDC2965D74B5}"/>
              </a:ext>
            </a:extLst>
          </p:cNvPr>
          <p:cNvSpPr/>
          <p:nvPr userDrawn="1"/>
        </p:nvSpPr>
        <p:spPr>
          <a:xfrm>
            <a:off x="8987004" y="5529035"/>
            <a:ext cx="342949" cy="402820"/>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912;p39">
            <a:extLst>
              <a:ext uri="{FF2B5EF4-FFF2-40B4-BE49-F238E27FC236}">
                <a16:creationId xmlns:a16="http://schemas.microsoft.com/office/drawing/2014/main" id="{A25C7728-ECAC-DB31-08EE-E224E90A2ED8}"/>
              </a:ext>
            </a:extLst>
          </p:cNvPr>
          <p:cNvGrpSpPr/>
          <p:nvPr userDrawn="1"/>
        </p:nvGrpSpPr>
        <p:grpSpPr>
          <a:xfrm>
            <a:off x="8484650" y="5528775"/>
            <a:ext cx="280423" cy="400750"/>
            <a:chOff x="867500" y="3647700"/>
            <a:chExt cx="190050" cy="261400"/>
          </a:xfrm>
        </p:grpSpPr>
        <p:sp>
          <p:nvSpPr>
            <p:cNvPr id="885" name="Google Shape;913;p39">
              <a:extLst>
                <a:ext uri="{FF2B5EF4-FFF2-40B4-BE49-F238E27FC236}">
                  <a16:creationId xmlns:a16="http://schemas.microsoft.com/office/drawing/2014/main" id="{728C056F-6FFF-371E-343C-EAD40332DC5D}"/>
                </a:ext>
              </a:extLst>
            </p:cNvPr>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914;p39">
              <a:extLst>
                <a:ext uri="{FF2B5EF4-FFF2-40B4-BE49-F238E27FC236}">
                  <a16:creationId xmlns:a16="http://schemas.microsoft.com/office/drawing/2014/main" id="{55B76D4C-E7C8-26AF-CD82-73D9D960467A}"/>
                </a:ext>
              </a:extLst>
            </p:cNvPr>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915;p39">
              <a:extLst>
                <a:ext uri="{FF2B5EF4-FFF2-40B4-BE49-F238E27FC236}">
                  <a16:creationId xmlns:a16="http://schemas.microsoft.com/office/drawing/2014/main" id="{D7381ED7-449F-CCFE-B544-CEBD0011318B}"/>
                </a:ext>
              </a:extLst>
            </p:cNvPr>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916;p39">
              <a:extLst>
                <a:ext uri="{FF2B5EF4-FFF2-40B4-BE49-F238E27FC236}">
                  <a16:creationId xmlns:a16="http://schemas.microsoft.com/office/drawing/2014/main" id="{0A9A7A0D-AB01-3651-6B06-A40873141440}"/>
                </a:ext>
              </a:extLst>
            </p:cNvPr>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917;p39">
              <a:extLst>
                <a:ext uri="{FF2B5EF4-FFF2-40B4-BE49-F238E27FC236}">
                  <a16:creationId xmlns:a16="http://schemas.microsoft.com/office/drawing/2014/main" id="{657BAD61-3F13-C5EE-DDBE-2AC2F3A8B392}"/>
                </a:ext>
              </a:extLst>
            </p:cNvPr>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918;p39">
            <a:extLst>
              <a:ext uri="{FF2B5EF4-FFF2-40B4-BE49-F238E27FC236}">
                <a16:creationId xmlns:a16="http://schemas.microsoft.com/office/drawing/2014/main" id="{18E69DF0-7144-0E59-5AF7-70502939AB23}"/>
              </a:ext>
            </a:extLst>
          </p:cNvPr>
          <p:cNvSpPr/>
          <p:nvPr userDrawn="1"/>
        </p:nvSpPr>
        <p:spPr>
          <a:xfrm>
            <a:off x="9552247" y="5491753"/>
            <a:ext cx="398206" cy="346785"/>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919;p39">
            <a:extLst>
              <a:ext uri="{FF2B5EF4-FFF2-40B4-BE49-F238E27FC236}">
                <a16:creationId xmlns:a16="http://schemas.microsoft.com/office/drawing/2014/main" id="{C8E17C44-D117-8FE5-E433-4EBA63A2F0E9}"/>
              </a:ext>
            </a:extLst>
          </p:cNvPr>
          <p:cNvSpPr/>
          <p:nvPr userDrawn="1"/>
        </p:nvSpPr>
        <p:spPr>
          <a:xfrm>
            <a:off x="10223922" y="5490333"/>
            <a:ext cx="342283" cy="407267"/>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920;p39">
            <a:extLst>
              <a:ext uri="{FF2B5EF4-FFF2-40B4-BE49-F238E27FC236}">
                <a16:creationId xmlns:a16="http://schemas.microsoft.com/office/drawing/2014/main" id="{6420E397-9F18-37E5-41F2-A6751A080829}"/>
              </a:ext>
            </a:extLst>
          </p:cNvPr>
          <p:cNvGrpSpPr/>
          <p:nvPr userDrawn="1"/>
        </p:nvGrpSpPr>
        <p:grpSpPr>
          <a:xfrm>
            <a:off x="10875755" y="5478670"/>
            <a:ext cx="334390" cy="447969"/>
            <a:chOff x="3707175" y="1322350"/>
            <a:chExt cx="226625" cy="292200"/>
          </a:xfrm>
        </p:grpSpPr>
        <p:sp>
          <p:nvSpPr>
            <p:cNvPr id="893" name="Google Shape;921;p39">
              <a:extLst>
                <a:ext uri="{FF2B5EF4-FFF2-40B4-BE49-F238E27FC236}">
                  <a16:creationId xmlns:a16="http://schemas.microsoft.com/office/drawing/2014/main" id="{5746678E-31FD-C8D2-C50C-BB23C75C68FE}"/>
                </a:ext>
              </a:extLst>
            </p:cNvPr>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922;p39">
              <a:extLst>
                <a:ext uri="{FF2B5EF4-FFF2-40B4-BE49-F238E27FC236}">
                  <a16:creationId xmlns:a16="http://schemas.microsoft.com/office/drawing/2014/main" id="{4AA25AA9-D38B-D481-E19A-13D1C5E2DF47}"/>
                </a:ext>
              </a:extLst>
            </p:cNvPr>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171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5" name="Picture 24">
            <a:hlinkClick r:id="rId2"/>
            <a:extLst>
              <a:ext uri="{FF2B5EF4-FFF2-40B4-BE49-F238E27FC236}">
                <a16:creationId xmlns:a16="http://schemas.microsoft.com/office/drawing/2014/main" id="{20961716-D763-692F-3153-E53150AF46EC}"/>
              </a:ext>
            </a:extLst>
          </p:cNvPr>
          <p:cNvPicPr>
            <a:picLocks noChangeAspect="1"/>
          </p:cNvPicPr>
          <p:nvPr userDrawn="1"/>
        </p:nvPicPr>
        <p:blipFill>
          <a:blip r:embed="rId3"/>
          <a:stretch>
            <a:fillRect/>
          </a:stretch>
        </p:blipFill>
        <p:spPr>
          <a:xfrm>
            <a:off x="9708451" y="6202486"/>
            <a:ext cx="297003" cy="297003"/>
          </a:xfrm>
          <a:prstGeom prst="rect">
            <a:avLst/>
          </a:prstGeom>
        </p:spPr>
      </p:pic>
      <p:pic>
        <p:nvPicPr>
          <p:cNvPr id="26" name="Picture 25">
            <a:hlinkClick r:id="rId4"/>
            <a:extLst>
              <a:ext uri="{FF2B5EF4-FFF2-40B4-BE49-F238E27FC236}">
                <a16:creationId xmlns:a16="http://schemas.microsoft.com/office/drawing/2014/main" id="{46ED8A1B-C4D6-F1E8-1589-828022EED9FE}"/>
              </a:ext>
            </a:extLst>
          </p:cNvPr>
          <p:cNvPicPr>
            <a:picLocks noChangeAspect="1"/>
          </p:cNvPicPr>
          <p:nvPr userDrawn="1"/>
        </p:nvPicPr>
        <p:blipFill>
          <a:blip r:embed="rId5"/>
          <a:stretch>
            <a:fillRect/>
          </a:stretch>
        </p:blipFill>
        <p:spPr>
          <a:xfrm>
            <a:off x="10914947" y="6202486"/>
            <a:ext cx="297003" cy="297003"/>
          </a:xfrm>
          <a:prstGeom prst="rect">
            <a:avLst/>
          </a:prstGeom>
        </p:spPr>
      </p:pic>
      <p:pic>
        <p:nvPicPr>
          <p:cNvPr id="27" name="Picture 26">
            <a:hlinkClick r:id="rId6"/>
            <a:extLst>
              <a:ext uri="{FF2B5EF4-FFF2-40B4-BE49-F238E27FC236}">
                <a16:creationId xmlns:a16="http://schemas.microsoft.com/office/drawing/2014/main" id="{9FB77C21-5BB4-C031-C368-A0F82C3D5798}"/>
              </a:ext>
            </a:extLst>
          </p:cNvPr>
          <p:cNvPicPr>
            <a:picLocks noChangeAspect="1"/>
          </p:cNvPicPr>
          <p:nvPr userDrawn="1"/>
        </p:nvPicPr>
        <p:blipFill>
          <a:blip r:embed="rId7"/>
          <a:stretch>
            <a:fillRect/>
          </a:stretch>
        </p:blipFill>
        <p:spPr>
          <a:xfrm>
            <a:off x="11487540" y="6202486"/>
            <a:ext cx="297003" cy="297003"/>
          </a:xfrm>
          <a:prstGeom prst="rect">
            <a:avLst/>
          </a:prstGeom>
        </p:spPr>
      </p:pic>
      <p:pic>
        <p:nvPicPr>
          <p:cNvPr id="28" name="Picture 27">
            <a:hlinkClick r:id="rId8"/>
            <a:extLst>
              <a:ext uri="{FF2B5EF4-FFF2-40B4-BE49-F238E27FC236}">
                <a16:creationId xmlns:a16="http://schemas.microsoft.com/office/drawing/2014/main" id="{6DDC5478-AE7B-1ED3-3052-F512ED90A900}"/>
              </a:ext>
            </a:extLst>
          </p:cNvPr>
          <p:cNvPicPr>
            <a:picLocks noChangeAspect="1"/>
          </p:cNvPicPr>
          <p:nvPr userDrawn="1"/>
        </p:nvPicPr>
        <p:blipFill>
          <a:blip r:embed="rId9"/>
          <a:stretch>
            <a:fillRect/>
          </a:stretch>
        </p:blipFill>
        <p:spPr>
          <a:xfrm>
            <a:off x="10308449" y="6202486"/>
            <a:ext cx="297003" cy="297003"/>
          </a:xfrm>
          <a:prstGeom prst="rect">
            <a:avLst/>
          </a:prstGeom>
        </p:spPr>
      </p:pic>
      <p:sp>
        <p:nvSpPr>
          <p:cNvPr id="29" name="Text Placeholder 14">
            <a:extLst>
              <a:ext uri="{FF2B5EF4-FFF2-40B4-BE49-F238E27FC236}">
                <a16:creationId xmlns:a16="http://schemas.microsoft.com/office/drawing/2014/main" id="{405E418F-4A4C-47E0-5F56-9F41001BAC5E}"/>
              </a:ext>
            </a:extLst>
          </p:cNvPr>
          <p:cNvSpPr>
            <a:spLocks noGrp="1"/>
          </p:cNvSpPr>
          <p:nvPr>
            <p:ph type="body" sz="quarter" idx="10"/>
          </p:nvPr>
        </p:nvSpPr>
        <p:spPr>
          <a:xfrm>
            <a:off x="655320" y="1669164"/>
            <a:ext cx="5816732" cy="314325"/>
          </a:xfrm>
        </p:spPr>
        <p:txBody>
          <a:bodyPr>
            <a:noAutofit/>
          </a:bodyPr>
          <a:lstStyle>
            <a:lvl1pPr marL="0" indent="0">
              <a:buNone/>
              <a:defRPr sz="3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Text Placeholder 14">
            <a:extLst>
              <a:ext uri="{FF2B5EF4-FFF2-40B4-BE49-F238E27FC236}">
                <a16:creationId xmlns:a16="http://schemas.microsoft.com/office/drawing/2014/main" id="{D92FFF48-181A-7358-0D04-EAC73746706F}"/>
              </a:ext>
            </a:extLst>
          </p:cNvPr>
          <p:cNvSpPr>
            <a:spLocks noGrp="1"/>
          </p:cNvSpPr>
          <p:nvPr>
            <p:ph type="body" sz="quarter" idx="11"/>
          </p:nvPr>
        </p:nvSpPr>
        <p:spPr>
          <a:xfrm>
            <a:off x="655320" y="2164214"/>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Text Placeholder 14">
            <a:extLst>
              <a:ext uri="{FF2B5EF4-FFF2-40B4-BE49-F238E27FC236}">
                <a16:creationId xmlns:a16="http://schemas.microsoft.com/office/drawing/2014/main" id="{271D5B5C-0BE0-AD9D-8F69-597FD52C0F43}"/>
              </a:ext>
            </a:extLst>
          </p:cNvPr>
          <p:cNvSpPr>
            <a:spLocks noGrp="1"/>
          </p:cNvSpPr>
          <p:nvPr>
            <p:ph type="body" sz="quarter" idx="12"/>
          </p:nvPr>
        </p:nvSpPr>
        <p:spPr>
          <a:xfrm>
            <a:off x="655320" y="2492463"/>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6" name="Text Placeholder 14">
            <a:extLst>
              <a:ext uri="{FF2B5EF4-FFF2-40B4-BE49-F238E27FC236}">
                <a16:creationId xmlns:a16="http://schemas.microsoft.com/office/drawing/2014/main" id="{FA60E0FF-BDC6-F7E1-7FCF-1B5C952E1414}"/>
              </a:ext>
            </a:extLst>
          </p:cNvPr>
          <p:cNvSpPr>
            <a:spLocks noGrp="1"/>
          </p:cNvSpPr>
          <p:nvPr>
            <p:ph type="body" sz="quarter" idx="14"/>
          </p:nvPr>
        </p:nvSpPr>
        <p:spPr>
          <a:xfrm>
            <a:off x="655320" y="2825471"/>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45" name="Text Placeholder 14">
            <a:extLst>
              <a:ext uri="{FF2B5EF4-FFF2-40B4-BE49-F238E27FC236}">
                <a16:creationId xmlns:a16="http://schemas.microsoft.com/office/drawing/2014/main" id="{4282BEAD-FF51-E789-43BD-5C8B0E5C450C}"/>
              </a:ext>
            </a:extLst>
          </p:cNvPr>
          <p:cNvSpPr>
            <a:spLocks noGrp="1"/>
          </p:cNvSpPr>
          <p:nvPr>
            <p:ph type="body" sz="quarter" idx="19"/>
          </p:nvPr>
        </p:nvSpPr>
        <p:spPr>
          <a:xfrm>
            <a:off x="655320" y="644525"/>
            <a:ext cx="7772400" cy="314325"/>
          </a:xfrm>
        </p:spPr>
        <p:txBody>
          <a:bodyPr>
            <a:noAutofit/>
          </a:bodyPr>
          <a:lstStyle>
            <a:lvl1pPr marL="0" indent="0">
              <a:buNone/>
              <a:defRPr sz="4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14">
            <a:extLst>
              <a:ext uri="{FF2B5EF4-FFF2-40B4-BE49-F238E27FC236}">
                <a16:creationId xmlns:a16="http://schemas.microsoft.com/office/drawing/2014/main" id="{517868C8-EABC-BD6B-8CA9-CF7F2277A2BD}"/>
              </a:ext>
            </a:extLst>
          </p:cNvPr>
          <p:cNvSpPr>
            <a:spLocks noGrp="1"/>
          </p:cNvSpPr>
          <p:nvPr>
            <p:ph type="body" sz="quarter" idx="20"/>
          </p:nvPr>
        </p:nvSpPr>
        <p:spPr>
          <a:xfrm>
            <a:off x="655320" y="3451148"/>
            <a:ext cx="5816732" cy="314325"/>
          </a:xfrm>
        </p:spPr>
        <p:txBody>
          <a:bodyPr>
            <a:noAutofit/>
          </a:bodyPr>
          <a:lstStyle>
            <a:lvl1pPr marL="0" indent="0">
              <a:buNone/>
              <a:defRPr sz="3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3" name="Text Placeholder 14">
            <a:extLst>
              <a:ext uri="{FF2B5EF4-FFF2-40B4-BE49-F238E27FC236}">
                <a16:creationId xmlns:a16="http://schemas.microsoft.com/office/drawing/2014/main" id="{E23ABDF1-ABE7-59E8-3344-CD8BD3CC8D8A}"/>
              </a:ext>
            </a:extLst>
          </p:cNvPr>
          <p:cNvSpPr>
            <a:spLocks noGrp="1"/>
          </p:cNvSpPr>
          <p:nvPr>
            <p:ph type="body" sz="quarter" idx="21"/>
          </p:nvPr>
        </p:nvSpPr>
        <p:spPr>
          <a:xfrm>
            <a:off x="655320" y="3946198"/>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4" name="Text Placeholder 14">
            <a:extLst>
              <a:ext uri="{FF2B5EF4-FFF2-40B4-BE49-F238E27FC236}">
                <a16:creationId xmlns:a16="http://schemas.microsoft.com/office/drawing/2014/main" id="{71033FD0-919B-187F-8E51-54A193234B1B}"/>
              </a:ext>
            </a:extLst>
          </p:cNvPr>
          <p:cNvSpPr>
            <a:spLocks noGrp="1"/>
          </p:cNvSpPr>
          <p:nvPr>
            <p:ph type="body" sz="quarter" idx="22"/>
          </p:nvPr>
        </p:nvSpPr>
        <p:spPr>
          <a:xfrm>
            <a:off x="655320" y="4274447"/>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5" name="Text Placeholder 14">
            <a:extLst>
              <a:ext uri="{FF2B5EF4-FFF2-40B4-BE49-F238E27FC236}">
                <a16:creationId xmlns:a16="http://schemas.microsoft.com/office/drawing/2014/main" id="{959C1A00-727A-65C3-0C95-BF6B09DBE3C6}"/>
              </a:ext>
            </a:extLst>
          </p:cNvPr>
          <p:cNvSpPr>
            <a:spLocks noGrp="1"/>
          </p:cNvSpPr>
          <p:nvPr>
            <p:ph type="body" sz="quarter" idx="23"/>
          </p:nvPr>
        </p:nvSpPr>
        <p:spPr>
          <a:xfrm>
            <a:off x="655320" y="4607455"/>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4881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E168A27-870A-7097-BCD0-DD3CFEDF584C}"/>
              </a:ext>
            </a:extLst>
          </p:cNvPr>
          <p:cNvPicPr>
            <a:picLocks noChangeAspect="1"/>
          </p:cNvPicPr>
          <p:nvPr userDrawn="1"/>
        </p:nvPicPr>
        <p:blipFill>
          <a:blip r:embed="rId3"/>
          <a:stretch>
            <a:fillRect/>
          </a:stretch>
        </p:blipFill>
        <p:spPr>
          <a:xfrm>
            <a:off x="3987800" y="3200400"/>
            <a:ext cx="4216400" cy="457200"/>
          </a:xfrm>
          <a:prstGeom prst="rect">
            <a:avLst/>
          </a:prstGeom>
        </p:spPr>
      </p:pic>
    </p:spTree>
    <p:extLst>
      <p:ext uri="{BB962C8B-B14F-4D97-AF65-F5344CB8AC3E}">
        <p14:creationId xmlns:p14="http://schemas.microsoft.com/office/powerpoint/2010/main" val="397919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pic>
        <p:nvPicPr>
          <p:cNvPr id="5" name="Picture 4" descr="A picture containing skiing, snow, slope&#10;&#10;Description automatically generated">
            <a:extLst>
              <a:ext uri="{FF2B5EF4-FFF2-40B4-BE49-F238E27FC236}">
                <a16:creationId xmlns:a16="http://schemas.microsoft.com/office/drawing/2014/main" id="{B9CF417C-6B2A-454C-A770-23F92F23393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8A4971C-D37C-ADAF-42E2-C48B3D713F93}"/>
              </a:ext>
            </a:extLst>
          </p:cNvPr>
          <p:cNvPicPr>
            <a:picLocks noChangeAspect="1"/>
          </p:cNvPicPr>
          <p:nvPr userDrawn="1"/>
        </p:nvPicPr>
        <p:blipFill>
          <a:blip r:embed="rId3"/>
          <a:stretch>
            <a:fillRect/>
          </a:stretch>
        </p:blipFill>
        <p:spPr>
          <a:xfrm>
            <a:off x="3987800" y="3200400"/>
            <a:ext cx="4216400" cy="457200"/>
          </a:xfrm>
          <a:prstGeom prst="rect">
            <a:avLst/>
          </a:prstGeom>
        </p:spPr>
      </p:pic>
    </p:spTree>
    <p:extLst>
      <p:ext uri="{BB962C8B-B14F-4D97-AF65-F5344CB8AC3E}">
        <p14:creationId xmlns:p14="http://schemas.microsoft.com/office/powerpoint/2010/main" val="32195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3" name="Picture 2" descr="A picture containing snow, dark, skiing, covered&#10;&#10;Description automatically generated">
            <a:extLst>
              <a:ext uri="{FF2B5EF4-FFF2-40B4-BE49-F238E27FC236}">
                <a16:creationId xmlns:a16="http://schemas.microsoft.com/office/drawing/2014/main" id="{A49CDC17-E8DE-454D-A88A-120C5A1AB1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p:cNvSpPr>
            <a:spLocks noGrp="1"/>
          </p:cNvSpPr>
          <p:nvPr>
            <p:ph type="title"/>
          </p:nvPr>
        </p:nvSpPr>
        <p:spPr>
          <a:xfrm>
            <a:off x="556260" y="2626417"/>
            <a:ext cx="11079480" cy="1156809"/>
          </a:xfrm>
        </p:spPr>
        <p:txBody>
          <a:bodyPr anchor="t" anchorCtr="0">
            <a:noAutofit/>
          </a:bodyPr>
          <a:lstStyle>
            <a:lvl1pPr algn="ctr">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556261" y="2260656"/>
            <a:ext cx="11079479" cy="365760"/>
          </a:xfrm>
        </p:spPr>
        <p:txBody>
          <a:bodyPr>
            <a:noAutofit/>
          </a:bodyPr>
          <a:lstStyle>
            <a:lvl1pPr marL="0" indent="0" algn="ctr">
              <a:buNone/>
              <a:defRPr sz="18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B03793F4-C58C-E34E-B4F9-D33ACD0ACD4A}"/>
              </a:ext>
            </a:extLst>
          </p:cNvPr>
          <p:cNvSpPr txBox="1"/>
          <p:nvPr userDrawn="1"/>
        </p:nvSpPr>
        <p:spPr>
          <a:xfrm>
            <a:off x="2516449" y="6134666"/>
            <a:ext cx="7159102" cy="461665"/>
          </a:xfrm>
          <a:prstGeom prst="rect">
            <a:avLst/>
          </a:prstGeom>
          <a:noFill/>
        </p:spPr>
        <p:txBody>
          <a:bodyPr wrap="square" rtlCol="0" anchor="ctr" anchorCtr="0">
            <a:spAutoFit/>
          </a:bodyPr>
          <a:lstStyle/>
          <a:p>
            <a:pPr algn="ctr"/>
            <a:r>
              <a:rPr lang="en-US" sz="1200" b="0" spc="180" baseline="0" dirty="0">
                <a:solidFill>
                  <a:schemeClr val="accent1"/>
                </a:solidFill>
              </a:rPr>
              <a:t>THE UNIVERSITY OF NORTH CAROLINA AT CHAPEL HILL</a:t>
            </a:r>
          </a:p>
          <a:p>
            <a:pPr algn="ctr"/>
            <a:r>
              <a:rPr lang="en-US" sz="1200" b="0" i="0" spc="180" baseline="0" dirty="0">
                <a:solidFill>
                  <a:schemeClr val="bg1"/>
                </a:solidFill>
              </a:rPr>
              <a:t>ENVIRONMENTAL FINANCE CENTER</a:t>
            </a:r>
          </a:p>
        </p:txBody>
      </p:sp>
    </p:spTree>
    <p:extLst>
      <p:ext uri="{BB962C8B-B14F-4D97-AF65-F5344CB8AC3E}">
        <p14:creationId xmlns:p14="http://schemas.microsoft.com/office/powerpoint/2010/main" val="11005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3" name="Picture 2" descr="A picture containing airplane, plane&#10;&#10;Description automatically generated">
            <a:extLst>
              <a:ext uri="{FF2B5EF4-FFF2-40B4-BE49-F238E27FC236}">
                <a16:creationId xmlns:a16="http://schemas.microsoft.com/office/drawing/2014/main" id="{4B51F1BC-EB0D-0B4D-AC2F-066F7381C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15E196E-9CC7-D04D-B6B6-B8AE4CFC9C21}"/>
              </a:ext>
            </a:extLst>
          </p:cNvPr>
          <p:cNvSpPr>
            <a:spLocks noGrp="1"/>
          </p:cNvSpPr>
          <p:nvPr>
            <p:ph type="title"/>
          </p:nvPr>
        </p:nvSpPr>
        <p:spPr>
          <a:xfrm>
            <a:off x="556260" y="2626417"/>
            <a:ext cx="11079480" cy="1156809"/>
          </a:xfrm>
        </p:spPr>
        <p:txBody>
          <a:bodyPr anchor="t" anchorCtr="0">
            <a:noAutofit/>
          </a:bodyPr>
          <a:lstStyle>
            <a:lvl1pPr algn="ctr">
              <a:defRPr sz="6000">
                <a:solidFill>
                  <a:schemeClr val="bg1"/>
                </a:solidFill>
              </a:defRPr>
            </a:lvl1pPr>
          </a:lstStyle>
          <a:p>
            <a:r>
              <a:rPr lang="en-US"/>
              <a:t>Click to edit Master title style</a:t>
            </a:r>
            <a:endParaRPr lang="en-US" dirty="0"/>
          </a:p>
        </p:txBody>
      </p:sp>
      <p:sp>
        <p:nvSpPr>
          <p:cNvPr id="7" name="Text Placeholder 5">
            <a:extLst>
              <a:ext uri="{FF2B5EF4-FFF2-40B4-BE49-F238E27FC236}">
                <a16:creationId xmlns:a16="http://schemas.microsoft.com/office/drawing/2014/main" id="{D792E69A-9710-9247-94F3-6D82C3FCC33D}"/>
              </a:ext>
            </a:extLst>
          </p:cNvPr>
          <p:cNvSpPr>
            <a:spLocks noGrp="1"/>
          </p:cNvSpPr>
          <p:nvPr>
            <p:ph type="body" sz="quarter" idx="16" hasCustomPrompt="1"/>
          </p:nvPr>
        </p:nvSpPr>
        <p:spPr>
          <a:xfrm>
            <a:off x="556261" y="2260656"/>
            <a:ext cx="11079479" cy="365760"/>
          </a:xfrm>
        </p:spPr>
        <p:txBody>
          <a:bodyPr>
            <a:noAutofit/>
          </a:bodyPr>
          <a:lstStyle>
            <a:lvl1pPr marL="0" indent="0" algn="ctr">
              <a:buNone/>
              <a:defRPr sz="1800" b="1" cap="all" spc="170" baseline="0">
                <a:solidFill>
                  <a:schemeClr val="tx1"/>
                </a:solidFill>
              </a:defRPr>
            </a:lvl1pPr>
          </a:lstStyle>
          <a:p>
            <a:pPr lvl="0"/>
            <a:r>
              <a:rPr lang="en-US" dirty="0"/>
              <a:t>Subtitle</a:t>
            </a:r>
          </a:p>
        </p:txBody>
      </p:sp>
      <p:sp>
        <p:nvSpPr>
          <p:cNvPr id="9" name="TextBox 8">
            <a:extLst>
              <a:ext uri="{FF2B5EF4-FFF2-40B4-BE49-F238E27FC236}">
                <a16:creationId xmlns:a16="http://schemas.microsoft.com/office/drawing/2014/main" id="{32EBFFE0-17E7-1C4D-A79C-775E13C7CE08}"/>
              </a:ext>
            </a:extLst>
          </p:cNvPr>
          <p:cNvSpPr txBox="1"/>
          <p:nvPr userDrawn="1"/>
        </p:nvSpPr>
        <p:spPr>
          <a:xfrm>
            <a:off x="2516449" y="6134666"/>
            <a:ext cx="7159102" cy="461665"/>
          </a:xfrm>
          <a:prstGeom prst="rect">
            <a:avLst/>
          </a:prstGeom>
          <a:noFill/>
        </p:spPr>
        <p:txBody>
          <a:bodyPr wrap="square" rtlCol="0" anchor="ctr" anchorCtr="0">
            <a:spAutoFit/>
          </a:bodyPr>
          <a:lstStyle/>
          <a:p>
            <a:pPr algn="ctr"/>
            <a:r>
              <a:rPr lang="en-US" sz="1200" b="0" spc="180" baseline="0" dirty="0">
                <a:solidFill>
                  <a:schemeClr val="tx1"/>
                </a:solidFill>
              </a:rPr>
              <a:t>THE UNIVERSITY OF NORTH CAROLINA AT CHAPEL HILL</a:t>
            </a:r>
          </a:p>
          <a:p>
            <a:pPr algn="ctr"/>
            <a:r>
              <a:rPr lang="en-US" sz="1200" b="0" i="0" spc="180" baseline="0" dirty="0">
                <a:solidFill>
                  <a:schemeClr val="bg1"/>
                </a:solidFill>
              </a:rPr>
              <a:t>ENVIRONMENTAL FINANCE CENTER</a:t>
            </a:r>
          </a:p>
        </p:txBody>
      </p:sp>
    </p:spTree>
    <p:extLst>
      <p:ext uri="{BB962C8B-B14F-4D97-AF65-F5344CB8AC3E}">
        <p14:creationId xmlns:p14="http://schemas.microsoft.com/office/powerpoint/2010/main" val="23600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3" name="Picture 2" descr="A picture containing snow, dark, skiing, covered&#10;&#10;Description automatically generated">
            <a:extLst>
              <a:ext uri="{FF2B5EF4-FFF2-40B4-BE49-F238E27FC236}">
                <a16:creationId xmlns:a16="http://schemas.microsoft.com/office/drawing/2014/main" id="{A49CDC17-E8DE-454D-A88A-120C5A1AB1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p:cNvSpPr>
            <a:spLocks noGrp="1"/>
          </p:cNvSpPr>
          <p:nvPr>
            <p:ph type="title" hasCustomPrompt="1"/>
          </p:nvPr>
        </p:nvSpPr>
        <p:spPr>
          <a:xfrm>
            <a:off x="500841" y="743438"/>
            <a:ext cx="11190318" cy="2631781"/>
          </a:xfrm>
        </p:spPr>
        <p:txBody>
          <a:bodyPr anchor="b" anchorCtr="0">
            <a:noAutofit/>
          </a:bodyPr>
          <a:lstStyle>
            <a:lvl1pPr marL="400050" indent="-400050" algn="ctr">
              <a:tabLst/>
              <a:defRPr sz="5400" i="1">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B03793F4-C58C-E34E-B4F9-D33ACD0ACD4A}"/>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accent1"/>
                </a:solidFill>
              </a:rPr>
              <a:t>THE UNIVERSITY OF NORTH CAROLINA AT CHAPEL HILL</a:t>
            </a:r>
          </a:p>
          <a:p>
            <a:r>
              <a:rPr lang="en-US" sz="1200" b="0" i="0" spc="180" baseline="0" dirty="0">
                <a:solidFill>
                  <a:schemeClr val="bg1"/>
                </a:solidFill>
              </a:rPr>
              <a:t>ENVIRONMENTAL FINANCE CENTER</a:t>
            </a:r>
          </a:p>
        </p:txBody>
      </p:sp>
      <p:sp>
        <p:nvSpPr>
          <p:cNvPr id="4" name="Text Placeholder 3">
            <a:extLst>
              <a:ext uri="{FF2B5EF4-FFF2-40B4-BE49-F238E27FC236}">
                <a16:creationId xmlns:a16="http://schemas.microsoft.com/office/drawing/2014/main" id="{6E93218C-ACB9-7445-928D-8B2D841F88D1}"/>
              </a:ext>
            </a:extLst>
          </p:cNvPr>
          <p:cNvSpPr>
            <a:spLocks noGrp="1"/>
          </p:cNvSpPr>
          <p:nvPr>
            <p:ph type="body" sz="quarter" idx="11"/>
          </p:nvPr>
        </p:nvSpPr>
        <p:spPr>
          <a:xfrm>
            <a:off x="2802988" y="4451350"/>
            <a:ext cx="6586024" cy="297329"/>
          </a:xfrm>
        </p:spPr>
        <p:txBody>
          <a:bodyPr/>
          <a:lstStyle>
            <a:lvl1pPr marL="0" indent="0" algn="ctr">
              <a:buNone/>
              <a:defRPr lang="en-US" sz="1800" b="1" kern="1200" cap="all" spc="170" baseline="0" dirty="0">
                <a:solidFill>
                  <a:schemeClr val="bg1"/>
                </a:solidFill>
                <a:latin typeface="+mn-lt"/>
                <a:ea typeface="+mn-ea"/>
                <a:cs typeface="+mn-cs"/>
              </a:defRPr>
            </a:lvl1pPr>
          </a:lstStyle>
          <a:p>
            <a:pPr lvl="0"/>
            <a:r>
              <a:rPr lang="en-US"/>
              <a:t>Click to edit Master text styles</a:t>
            </a:r>
          </a:p>
        </p:txBody>
      </p:sp>
      <p:sp>
        <p:nvSpPr>
          <p:cNvPr id="12" name="Text Placeholder 3">
            <a:extLst>
              <a:ext uri="{FF2B5EF4-FFF2-40B4-BE49-F238E27FC236}">
                <a16:creationId xmlns:a16="http://schemas.microsoft.com/office/drawing/2014/main" id="{0B5FBE95-3C8D-794F-8990-DD217721F83F}"/>
              </a:ext>
            </a:extLst>
          </p:cNvPr>
          <p:cNvSpPr>
            <a:spLocks noGrp="1"/>
          </p:cNvSpPr>
          <p:nvPr>
            <p:ph type="body" sz="quarter" idx="12"/>
          </p:nvPr>
        </p:nvSpPr>
        <p:spPr>
          <a:xfrm>
            <a:off x="2802988" y="4774079"/>
            <a:ext cx="6586024" cy="297329"/>
          </a:xfrm>
        </p:spPr>
        <p:txBody>
          <a:bodyPr/>
          <a:lstStyle>
            <a:lvl1pPr marL="0" indent="0" algn="ctr">
              <a:buNone/>
              <a:defRPr lang="en-US" sz="1800" b="1" kern="1200" cap="all" spc="170" baseline="0" dirty="0">
                <a:solidFill>
                  <a:schemeClr val="accent1"/>
                </a:solidFill>
                <a:latin typeface="+mn-lt"/>
                <a:ea typeface="+mn-ea"/>
                <a:cs typeface="+mn-cs"/>
              </a:defRPr>
            </a:lvl1pPr>
          </a:lstStyle>
          <a:p>
            <a:pPr lvl="0"/>
            <a:r>
              <a:rPr lang="en-US"/>
              <a:t>Click to edit Master text styles</a:t>
            </a:r>
          </a:p>
        </p:txBody>
      </p:sp>
      <p:pic>
        <p:nvPicPr>
          <p:cNvPr id="5" name="Picture 4" descr="A blue line in a diamond shape&#10;&#10;Description automatically generated">
            <a:extLst>
              <a:ext uri="{FF2B5EF4-FFF2-40B4-BE49-F238E27FC236}">
                <a16:creationId xmlns:a16="http://schemas.microsoft.com/office/drawing/2014/main" id="{E870DAD4-6456-58C0-6984-1CA2E186A8BB}"/>
              </a:ext>
            </a:extLst>
          </p:cNvPr>
          <p:cNvPicPr>
            <a:picLocks noChangeAspect="1"/>
          </p:cNvPicPr>
          <p:nvPr userDrawn="1"/>
        </p:nvPicPr>
        <p:blipFill>
          <a:blip r:embed="rId3"/>
          <a:stretch>
            <a:fillRect/>
          </a:stretch>
        </p:blipFill>
        <p:spPr>
          <a:xfrm>
            <a:off x="5347937" y="3611259"/>
            <a:ext cx="1496125" cy="604050"/>
          </a:xfrm>
          <a:prstGeom prst="rect">
            <a:avLst/>
          </a:prstGeom>
        </p:spPr>
      </p:pic>
    </p:spTree>
    <p:extLst>
      <p:ext uri="{BB962C8B-B14F-4D97-AF65-F5344CB8AC3E}">
        <p14:creationId xmlns:p14="http://schemas.microsoft.com/office/powerpoint/2010/main" val="242831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vider A">
    <p:spTree>
      <p:nvGrpSpPr>
        <p:cNvPr id="1" name=""/>
        <p:cNvGrpSpPr/>
        <p:nvPr/>
      </p:nvGrpSpPr>
      <p:grpSpPr>
        <a:xfrm>
          <a:off x="0" y="0"/>
          <a:ext cx="0" cy="0"/>
          <a:chOff x="0" y="0"/>
          <a:chExt cx="0" cy="0"/>
        </a:xfrm>
      </p:grpSpPr>
      <p:pic>
        <p:nvPicPr>
          <p:cNvPr id="3" name="Picture 2" descr="A picture containing airplane, plane&#10;&#10;Description automatically generated">
            <a:extLst>
              <a:ext uri="{FF2B5EF4-FFF2-40B4-BE49-F238E27FC236}">
                <a16:creationId xmlns:a16="http://schemas.microsoft.com/office/drawing/2014/main" id="{4B51F1BC-EB0D-0B4D-AC2F-066F7381C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60BFDC3-40BA-C349-8A97-AF21AD985B9A}"/>
              </a:ext>
            </a:extLst>
          </p:cNvPr>
          <p:cNvSpPr>
            <a:spLocks noGrp="1"/>
          </p:cNvSpPr>
          <p:nvPr>
            <p:ph type="title" hasCustomPrompt="1"/>
          </p:nvPr>
        </p:nvSpPr>
        <p:spPr>
          <a:xfrm>
            <a:off x="500841" y="743438"/>
            <a:ext cx="11190318" cy="2631781"/>
          </a:xfrm>
        </p:spPr>
        <p:txBody>
          <a:bodyPr anchor="b" anchorCtr="0">
            <a:noAutofit/>
          </a:bodyPr>
          <a:lstStyle>
            <a:lvl1pPr marL="400050" indent="-400050" algn="ctr">
              <a:tabLst/>
              <a:defRPr sz="5400" i="1">
                <a:solidFill>
                  <a:schemeClr val="bg1"/>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BDFA365D-BE31-3046-9043-F2F0DB9E6431}"/>
              </a:ext>
            </a:extLst>
          </p:cNvPr>
          <p:cNvSpPr>
            <a:spLocks noGrp="1"/>
          </p:cNvSpPr>
          <p:nvPr>
            <p:ph type="body" sz="quarter" idx="11"/>
          </p:nvPr>
        </p:nvSpPr>
        <p:spPr>
          <a:xfrm>
            <a:off x="2802988" y="4451350"/>
            <a:ext cx="6586024" cy="297329"/>
          </a:xfrm>
        </p:spPr>
        <p:txBody>
          <a:bodyPr/>
          <a:lstStyle>
            <a:lvl1pPr marL="0" indent="0" algn="ctr">
              <a:buNone/>
              <a:defRPr lang="en-US" sz="1800" b="1" kern="1200" cap="all" spc="170" baseline="0" dirty="0">
                <a:solidFill>
                  <a:schemeClr val="bg1"/>
                </a:solidFill>
                <a:latin typeface="+mn-lt"/>
                <a:ea typeface="+mn-ea"/>
                <a:cs typeface="+mn-cs"/>
              </a:defRPr>
            </a:lvl1pPr>
          </a:lstStyle>
          <a:p>
            <a:pPr lvl="0"/>
            <a:r>
              <a:rPr lang="en-US"/>
              <a:t>Click to edit Master text styles</a:t>
            </a:r>
          </a:p>
        </p:txBody>
      </p:sp>
      <p:sp>
        <p:nvSpPr>
          <p:cNvPr id="14" name="Text Placeholder 3">
            <a:extLst>
              <a:ext uri="{FF2B5EF4-FFF2-40B4-BE49-F238E27FC236}">
                <a16:creationId xmlns:a16="http://schemas.microsoft.com/office/drawing/2014/main" id="{628EEF06-CAE3-E841-92CC-988A996F5761}"/>
              </a:ext>
            </a:extLst>
          </p:cNvPr>
          <p:cNvSpPr>
            <a:spLocks noGrp="1"/>
          </p:cNvSpPr>
          <p:nvPr>
            <p:ph type="body" sz="quarter" idx="12"/>
          </p:nvPr>
        </p:nvSpPr>
        <p:spPr>
          <a:xfrm>
            <a:off x="2802988" y="4774079"/>
            <a:ext cx="6586024" cy="297329"/>
          </a:xfrm>
        </p:spPr>
        <p:txBody>
          <a:bodyPr/>
          <a:lstStyle>
            <a:lvl1pPr marL="0" indent="0" algn="ctr">
              <a:buNone/>
              <a:defRPr lang="en-US" sz="1800" b="1" kern="1200" cap="all" spc="170" baseline="0" dirty="0">
                <a:solidFill>
                  <a:schemeClr val="tx1"/>
                </a:solidFill>
                <a:latin typeface="+mn-lt"/>
                <a:ea typeface="+mn-ea"/>
                <a:cs typeface="+mn-cs"/>
              </a:defRPr>
            </a:lvl1pPr>
          </a:lstStyle>
          <a:p>
            <a:pPr lvl="0"/>
            <a:r>
              <a:rPr lang="en-US"/>
              <a:t>Click to edit Master text styles</a:t>
            </a:r>
          </a:p>
        </p:txBody>
      </p:sp>
      <p:sp>
        <p:nvSpPr>
          <p:cNvPr id="5" name="TextBox 4">
            <a:extLst>
              <a:ext uri="{FF2B5EF4-FFF2-40B4-BE49-F238E27FC236}">
                <a16:creationId xmlns:a16="http://schemas.microsoft.com/office/drawing/2014/main" id="{1B708228-5071-9A7A-446A-10D59EB9FFB5}"/>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tx1"/>
                </a:solidFill>
              </a:rPr>
              <a:t>THE UNIVERSITY OF NORTH CAROLINA AT CHAPEL HILL</a:t>
            </a:r>
          </a:p>
          <a:p>
            <a:r>
              <a:rPr lang="en-US" sz="1200" b="0" i="0" spc="180" baseline="0" dirty="0">
                <a:solidFill>
                  <a:schemeClr val="bg1"/>
                </a:solidFill>
              </a:rPr>
              <a:t>ENVIRONMENTAL FINANCE CENTER</a:t>
            </a:r>
          </a:p>
        </p:txBody>
      </p:sp>
      <p:pic>
        <p:nvPicPr>
          <p:cNvPr id="4" name="Picture 3" descr="A blue and black diamond shape&#10;&#10;Description automatically generated">
            <a:extLst>
              <a:ext uri="{FF2B5EF4-FFF2-40B4-BE49-F238E27FC236}">
                <a16:creationId xmlns:a16="http://schemas.microsoft.com/office/drawing/2014/main" id="{49EE3CA5-7589-DB12-6C64-4D5066328F2F}"/>
              </a:ext>
            </a:extLst>
          </p:cNvPr>
          <p:cNvPicPr>
            <a:picLocks noChangeAspect="1"/>
          </p:cNvPicPr>
          <p:nvPr userDrawn="1"/>
        </p:nvPicPr>
        <p:blipFill>
          <a:blip r:embed="rId3"/>
          <a:stretch>
            <a:fillRect/>
          </a:stretch>
        </p:blipFill>
        <p:spPr>
          <a:xfrm>
            <a:off x="5348614" y="3586177"/>
            <a:ext cx="1494772" cy="603504"/>
          </a:xfrm>
          <a:prstGeom prst="rect">
            <a:avLst/>
          </a:prstGeom>
        </p:spPr>
      </p:pic>
    </p:spTree>
    <p:extLst>
      <p:ext uri="{BB962C8B-B14F-4D97-AF65-F5344CB8AC3E}">
        <p14:creationId xmlns:p14="http://schemas.microsoft.com/office/powerpoint/2010/main" val="377810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buSzPct val="100000"/>
              <a:buFont typeface="Arial" panose="020B0604020202020204" pitchFamily="34" charset="0"/>
              <a:buChar cha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3D0C5A6-DD29-F94F-B481-5D65878F0BD3}"/>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1534972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7" name="Oval 6">
            <a:extLst>
              <a:ext uri="{FF2B5EF4-FFF2-40B4-BE49-F238E27FC236}">
                <a16:creationId xmlns:a16="http://schemas.microsoft.com/office/drawing/2014/main" id="{DC684E4C-5A3F-FA4D-AF32-4620820CC2FC}"/>
              </a:ext>
            </a:extLst>
          </p:cNvPr>
          <p:cNvSpPr>
            <a:spLocks noChangeAspect="1"/>
          </p:cNvSpPr>
          <p:nvPr userDrawn="1"/>
        </p:nvSpPr>
        <p:spPr>
          <a:xfrm>
            <a:off x="6096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4" name="Text Placeholder 3">
            <a:extLst>
              <a:ext uri="{FF2B5EF4-FFF2-40B4-BE49-F238E27FC236}">
                <a16:creationId xmlns:a16="http://schemas.microsoft.com/office/drawing/2014/main" id="{07D6B068-B80A-0F40-B5EB-F3BBCB882853}"/>
              </a:ext>
            </a:extLst>
          </p:cNvPr>
          <p:cNvSpPr>
            <a:spLocks noGrp="1"/>
          </p:cNvSpPr>
          <p:nvPr>
            <p:ph type="body" sz="quarter" idx="17"/>
          </p:nvPr>
        </p:nvSpPr>
        <p:spPr>
          <a:xfrm>
            <a:off x="1335088"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8" name="Oval 7">
            <a:extLst>
              <a:ext uri="{FF2B5EF4-FFF2-40B4-BE49-F238E27FC236}">
                <a16:creationId xmlns:a16="http://schemas.microsoft.com/office/drawing/2014/main" id="{A164DD79-0694-7642-B641-373D04167859}"/>
              </a:ext>
            </a:extLst>
          </p:cNvPr>
          <p:cNvSpPr>
            <a:spLocks noChangeAspect="1"/>
          </p:cNvSpPr>
          <p:nvPr userDrawn="1"/>
        </p:nvSpPr>
        <p:spPr>
          <a:xfrm>
            <a:off x="6096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29" name="Text Placeholder 3">
            <a:extLst>
              <a:ext uri="{FF2B5EF4-FFF2-40B4-BE49-F238E27FC236}">
                <a16:creationId xmlns:a16="http://schemas.microsoft.com/office/drawing/2014/main" id="{A1DEEE22-7C05-4343-BB8E-4107BC87C34C}"/>
              </a:ext>
            </a:extLst>
          </p:cNvPr>
          <p:cNvSpPr>
            <a:spLocks noGrp="1"/>
          </p:cNvSpPr>
          <p:nvPr>
            <p:ph type="body" sz="quarter" idx="18"/>
          </p:nvPr>
        </p:nvSpPr>
        <p:spPr>
          <a:xfrm>
            <a:off x="1335088"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9" name="Oval 8">
            <a:extLst>
              <a:ext uri="{FF2B5EF4-FFF2-40B4-BE49-F238E27FC236}">
                <a16:creationId xmlns:a16="http://schemas.microsoft.com/office/drawing/2014/main" id="{884867E3-5A02-E943-BDCD-AFDC52457B2F}"/>
              </a:ext>
            </a:extLst>
          </p:cNvPr>
          <p:cNvSpPr>
            <a:spLocks noChangeAspect="1"/>
          </p:cNvSpPr>
          <p:nvPr userDrawn="1"/>
        </p:nvSpPr>
        <p:spPr>
          <a:xfrm>
            <a:off x="6096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30" name="Text Placeholder 3">
            <a:extLst>
              <a:ext uri="{FF2B5EF4-FFF2-40B4-BE49-F238E27FC236}">
                <a16:creationId xmlns:a16="http://schemas.microsoft.com/office/drawing/2014/main" id="{BF505965-A8FF-4E4B-B294-EDF25ACC9C35}"/>
              </a:ext>
            </a:extLst>
          </p:cNvPr>
          <p:cNvSpPr>
            <a:spLocks noGrp="1"/>
          </p:cNvSpPr>
          <p:nvPr>
            <p:ph type="body" sz="quarter" idx="19"/>
          </p:nvPr>
        </p:nvSpPr>
        <p:spPr>
          <a:xfrm>
            <a:off x="1335088"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0" name="Oval 9">
            <a:extLst>
              <a:ext uri="{FF2B5EF4-FFF2-40B4-BE49-F238E27FC236}">
                <a16:creationId xmlns:a16="http://schemas.microsoft.com/office/drawing/2014/main" id="{1BCFE98D-49A5-114C-9F04-B5A1418185E4}"/>
              </a:ext>
            </a:extLst>
          </p:cNvPr>
          <p:cNvSpPr>
            <a:spLocks noChangeAspect="1"/>
          </p:cNvSpPr>
          <p:nvPr userDrawn="1"/>
        </p:nvSpPr>
        <p:spPr>
          <a:xfrm>
            <a:off x="6096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31" name="Text Placeholder 3">
            <a:extLst>
              <a:ext uri="{FF2B5EF4-FFF2-40B4-BE49-F238E27FC236}">
                <a16:creationId xmlns:a16="http://schemas.microsoft.com/office/drawing/2014/main" id="{9577BC94-939E-E04E-B3A7-895227DB86F4}"/>
              </a:ext>
            </a:extLst>
          </p:cNvPr>
          <p:cNvSpPr>
            <a:spLocks noGrp="1"/>
          </p:cNvSpPr>
          <p:nvPr>
            <p:ph type="body" sz="quarter" idx="20"/>
          </p:nvPr>
        </p:nvSpPr>
        <p:spPr>
          <a:xfrm>
            <a:off x="1335088"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1" name="Oval 10">
            <a:extLst>
              <a:ext uri="{FF2B5EF4-FFF2-40B4-BE49-F238E27FC236}">
                <a16:creationId xmlns:a16="http://schemas.microsoft.com/office/drawing/2014/main" id="{1D14223A-2874-304B-A611-FCE6E7CF7AC8}"/>
              </a:ext>
            </a:extLst>
          </p:cNvPr>
          <p:cNvSpPr>
            <a:spLocks noChangeAspect="1"/>
          </p:cNvSpPr>
          <p:nvPr userDrawn="1"/>
        </p:nvSpPr>
        <p:spPr>
          <a:xfrm>
            <a:off x="6096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5</a:t>
            </a:r>
          </a:p>
        </p:txBody>
      </p:sp>
      <p:sp>
        <p:nvSpPr>
          <p:cNvPr id="32" name="Text Placeholder 3">
            <a:extLst>
              <a:ext uri="{FF2B5EF4-FFF2-40B4-BE49-F238E27FC236}">
                <a16:creationId xmlns:a16="http://schemas.microsoft.com/office/drawing/2014/main" id="{24A902F3-24F2-C64A-A854-2CA93D88CCB0}"/>
              </a:ext>
            </a:extLst>
          </p:cNvPr>
          <p:cNvSpPr>
            <a:spLocks noGrp="1"/>
          </p:cNvSpPr>
          <p:nvPr>
            <p:ph type="body" sz="quarter" idx="21"/>
          </p:nvPr>
        </p:nvSpPr>
        <p:spPr>
          <a:xfrm>
            <a:off x="1335088"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7" name="Oval 16">
            <a:extLst>
              <a:ext uri="{FF2B5EF4-FFF2-40B4-BE49-F238E27FC236}">
                <a16:creationId xmlns:a16="http://schemas.microsoft.com/office/drawing/2014/main" id="{D805EE45-BD6F-D44A-A433-2B2AD3A7E5AE}"/>
              </a:ext>
            </a:extLst>
          </p:cNvPr>
          <p:cNvSpPr>
            <a:spLocks noChangeAspect="1"/>
          </p:cNvSpPr>
          <p:nvPr userDrawn="1"/>
        </p:nvSpPr>
        <p:spPr>
          <a:xfrm>
            <a:off x="61087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6</a:t>
            </a:r>
          </a:p>
        </p:txBody>
      </p:sp>
      <p:sp>
        <p:nvSpPr>
          <p:cNvPr id="33" name="Text Placeholder 3">
            <a:extLst>
              <a:ext uri="{FF2B5EF4-FFF2-40B4-BE49-F238E27FC236}">
                <a16:creationId xmlns:a16="http://schemas.microsoft.com/office/drawing/2014/main" id="{3A1761A4-829F-5A40-96F6-F87757F35056}"/>
              </a:ext>
            </a:extLst>
          </p:cNvPr>
          <p:cNvSpPr>
            <a:spLocks noGrp="1"/>
          </p:cNvSpPr>
          <p:nvPr>
            <p:ph type="body" sz="quarter" idx="22"/>
          </p:nvPr>
        </p:nvSpPr>
        <p:spPr>
          <a:xfrm>
            <a:off x="6835343"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8" name="Oval 17">
            <a:extLst>
              <a:ext uri="{FF2B5EF4-FFF2-40B4-BE49-F238E27FC236}">
                <a16:creationId xmlns:a16="http://schemas.microsoft.com/office/drawing/2014/main" id="{0A465BCF-C417-A142-96BD-8D38B8D2B521}"/>
              </a:ext>
            </a:extLst>
          </p:cNvPr>
          <p:cNvSpPr>
            <a:spLocks noChangeAspect="1"/>
          </p:cNvSpPr>
          <p:nvPr userDrawn="1"/>
        </p:nvSpPr>
        <p:spPr>
          <a:xfrm>
            <a:off x="61087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7</a:t>
            </a:r>
          </a:p>
        </p:txBody>
      </p:sp>
      <p:sp>
        <p:nvSpPr>
          <p:cNvPr id="34" name="Text Placeholder 3">
            <a:extLst>
              <a:ext uri="{FF2B5EF4-FFF2-40B4-BE49-F238E27FC236}">
                <a16:creationId xmlns:a16="http://schemas.microsoft.com/office/drawing/2014/main" id="{E4CAA09B-E03A-7143-AE6D-BFDCB354E279}"/>
              </a:ext>
            </a:extLst>
          </p:cNvPr>
          <p:cNvSpPr>
            <a:spLocks noGrp="1"/>
          </p:cNvSpPr>
          <p:nvPr>
            <p:ph type="body" sz="quarter" idx="23"/>
          </p:nvPr>
        </p:nvSpPr>
        <p:spPr>
          <a:xfrm>
            <a:off x="6835343"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9" name="Oval 18">
            <a:extLst>
              <a:ext uri="{FF2B5EF4-FFF2-40B4-BE49-F238E27FC236}">
                <a16:creationId xmlns:a16="http://schemas.microsoft.com/office/drawing/2014/main" id="{AD717B82-FAAA-A544-B9A7-7AFF1F80609B}"/>
              </a:ext>
            </a:extLst>
          </p:cNvPr>
          <p:cNvSpPr>
            <a:spLocks noChangeAspect="1"/>
          </p:cNvSpPr>
          <p:nvPr userDrawn="1"/>
        </p:nvSpPr>
        <p:spPr>
          <a:xfrm>
            <a:off x="61087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8</a:t>
            </a:r>
          </a:p>
        </p:txBody>
      </p:sp>
      <p:sp>
        <p:nvSpPr>
          <p:cNvPr id="35" name="Text Placeholder 3">
            <a:extLst>
              <a:ext uri="{FF2B5EF4-FFF2-40B4-BE49-F238E27FC236}">
                <a16:creationId xmlns:a16="http://schemas.microsoft.com/office/drawing/2014/main" id="{5B9F46E6-F6B1-654D-9686-30018D5183ED}"/>
              </a:ext>
            </a:extLst>
          </p:cNvPr>
          <p:cNvSpPr>
            <a:spLocks noGrp="1"/>
          </p:cNvSpPr>
          <p:nvPr>
            <p:ph type="body" sz="quarter" idx="24"/>
          </p:nvPr>
        </p:nvSpPr>
        <p:spPr>
          <a:xfrm>
            <a:off x="6835343"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0" name="Oval 19">
            <a:extLst>
              <a:ext uri="{FF2B5EF4-FFF2-40B4-BE49-F238E27FC236}">
                <a16:creationId xmlns:a16="http://schemas.microsoft.com/office/drawing/2014/main" id="{7DD92E02-391C-8346-9175-481EDD789003}"/>
              </a:ext>
            </a:extLst>
          </p:cNvPr>
          <p:cNvSpPr>
            <a:spLocks noChangeAspect="1"/>
          </p:cNvSpPr>
          <p:nvPr userDrawn="1"/>
        </p:nvSpPr>
        <p:spPr>
          <a:xfrm>
            <a:off x="61087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9</a:t>
            </a:r>
          </a:p>
        </p:txBody>
      </p:sp>
      <p:sp>
        <p:nvSpPr>
          <p:cNvPr id="36" name="Text Placeholder 3">
            <a:extLst>
              <a:ext uri="{FF2B5EF4-FFF2-40B4-BE49-F238E27FC236}">
                <a16:creationId xmlns:a16="http://schemas.microsoft.com/office/drawing/2014/main" id="{CE911FD4-9BF8-2746-BB65-80336440D2BF}"/>
              </a:ext>
            </a:extLst>
          </p:cNvPr>
          <p:cNvSpPr>
            <a:spLocks noGrp="1"/>
          </p:cNvSpPr>
          <p:nvPr>
            <p:ph type="body" sz="quarter" idx="25"/>
          </p:nvPr>
        </p:nvSpPr>
        <p:spPr>
          <a:xfrm>
            <a:off x="6835343"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1" name="Oval 20">
            <a:extLst>
              <a:ext uri="{FF2B5EF4-FFF2-40B4-BE49-F238E27FC236}">
                <a16:creationId xmlns:a16="http://schemas.microsoft.com/office/drawing/2014/main" id="{D0D73757-6FD9-C344-94AE-F46CC887B733}"/>
              </a:ext>
            </a:extLst>
          </p:cNvPr>
          <p:cNvSpPr>
            <a:spLocks noChangeAspect="1"/>
          </p:cNvSpPr>
          <p:nvPr userDrawn="1"/>
        </p:nvSpPr>
        <p:spPr>
          <a:xfrm>
            <a:off x="61087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bg1"/>
                </a:solidFill>
              </a:rPr>
              <a:t>10</a:t>
            </a:r>
          </a:p>
        </p:txBody>
      </p:sp>
      <p:sp>
        <p:nvSpPr>
          <p:cNvPr id="37" name="Text Placeholder 3">
            <a:extLst>
              <a:ext uri="{FF2B5EF4-FFF2-40B4-BE49-F238E27FC236}">
                <a16:creationId xmlns:a16="http://schemas.microsoft.com/office/drawing/2014/main" id="{7A01C130-A524-854A-B729-75A2677286E2}"/>
              </a:ext>
            </a:extLst>
          </p:cNvPr>
          <p:cNvSpPr>
            <a:spLocks noGrp="1"/>
          </p:cNvSpPr>
          <p:nvPr>
            <p:ph type="body" sz="quarter" idx="26"/>
          </p:nvPr>
        </p:nvSpPr>
        <p:spPr>
          <a:xfrm>
            <a:off x="6835343"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 name="TextBox 1">
            <a:extLst>
              <a:ext uri="{FF2B5EF4-FFF2-40B4-BE49-F238E27FC236}">
                <a16:creationId xmlns:a16="http://schemas.microsoft.com/office/drawing/2014/main" id="{EF3E4011-060B-4D59-076A-94CDFA0604A6}"/>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6694456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r>
              <a:rPr lang="en-US"/>
              <a:t>Click icon to add table</a:t>
            </a:r>
          </a:p>
        </p:txBody>
      </p:sp>
      <p:sp>
        <p:nvSpPr>
          <p:cNvPr id="5" name="TextBox 4">
            <a:extLst>
              <a:ext uri="{FF2B5EF4-FFF2-40B4-BE49-F238E27FC236}">
                <a16:creationId xmlns:a16="http://schemas.microsoft.com/office/drawing/2014/main" id="{2247BBBC-4CE0-384E-8982-264211E0F0F8}"/>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792076864"/>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endParaRPr lang="en-US" sz="1200" b="0" i="1" spc="180" baseline="0" dirty="0">
              <a:solidFill>
                <a:schemeClr val="bg2">
                  <a:lumMod val="50000"/>
                </a:schemeClr>
              </a:solidFill>
            </a:endParaRP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70" r:id="rId2"/>
    <p:sldLayoutId id="2147483709" r:id="rId3"/>
    <p:sldLayoutId id="2147483731" r:id="rId4"/>
    <p:sldLayoutId id="2147483776" r:id="rId5"/>
    <p:sldLayoutId id="2147483777" r:id="rId6"/>
    <p:sldLayoutId id="2147483693" r:id="rId7"/>
    <p:sldLayoutId id="2147483793" r:id="rId8"/>
    <p:sldLayoutId id="2147483740" r:id="rId9"/>
    <p:sldLayoutId id="2147483712" r:id="rId10"/>
    <p:sldLayoutId id="2147483785" r:id="rId11"/>
    <p:sldLayoutId id="2147483786" r:id="rId12"/>
    <p:sldLayoutId id="2147483787" r:id="rId13"/>
    <p:sldLayoutId id="2147483788" r:id="rId14"/>
    <p:sldLayoutId id="2147483692" r:id="rId15"/>
    <p:sldLayoutId id="2147483791" r:id="rId16"/>
    <p:sldLayoutId id="2147483739" r:id="rId17"/>
    <p:sldLayoutId id="2147483792" r:id="rId18"/>
    <p:sldLayoutId id="2147483700" r:id="rId19"/>
    <p:sldLayoutId id="2147483794" r:id="rId20"/>
    <p:sldLayoutId id="2147483795" r:id="rId21"/>
    <p:sldLayoutId id="2147483721" r:id="rId22"/>
    <p:sldLayoutId id="2147483722" r:id="rId23"/>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n-lt"/>
          <a:ea typeface="+mj-ea"/>
          <a:cs typeface="+mj-cs"/>
        </a:defRPr>
      </a:lvl1pPr>
    </p:titleStyle>
    <p:body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3840" userDrawn="1">
          <p15:clr>
            <a:srgbClr val="F26B43"/>
          </p15:clr>
        </p15:guide>
        <p15:guide id="3" orient="horz" pos="384" userDrawn="1">
          <p15:clr>
            <a:srgbClr val="F26B43"/>
          </p15:clr>
        </p15:guide>
        <p15:guide id="4" orient="horz" pos="2260" userDrawn="1">
          <p15:clr>
            <a:srgbClr val="F26B43"/>
          </p15:clr>
        </p15:guide>
        <p15:guide id="5" pos="384" userDrawn="1">
          <p15:clr>
            <a:srgbClr val="F26B43"/>
          </p15:clr>
        </p15:guide>
        <p15:guide id="6" pos="7296" userDrawn="1">
          <p15:clr>
            <a:srgbClr val="F26B43"/>
          </p15:clr>
        </p15:guide>
        <p15:guide id="7"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wuc.on.ca/information/distribution.our_watermains.cfm"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linkedin.com/company/unc-environmental-finance-center"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hyperlink" Target="https://www.facebook.com/UNCEnvironmentalFinanceCenter" TargetMode="External"/><Relationship Id="rId1" Type="http://schemas.openxmlformats.org/officeDocument/2006/relationships/slideLayout" Target="../slideLayouts/slideLayout21.xml"/><Relationship Id="rId6" Type="http://schemas.openxmlformats.org/officeDocument/2006/relationships/hyperlink" Target="https://www.youtube.com/@efcunc" TargetMode="External"/><Relationship Id="rId5" Type="http://schemas.openxmlformats.org/officeDocument/2006/relationships/image" Target="../media/image9.emf"/><Relationship Id="rId4" Type="http://schemas.openxmlformats.org/officeDocument/2006/relationships/hyperlink" Target="https://twitter.com/EFCatUNC" TargetMode="External"/><Relationship Id="rId9"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2847-B63E-AD1D-A441-DE069FC162C9}"/>
              </a:ext>
            </a:extLst>
          </p:cNvPr>
          <p:cNvSpPr>
            <a:spLocks noGrp="1"/>
          </p:cNvSpPr>
          <p:nvPr>
            <p:ph type="title"/>
          </p:nvPr>
        </p:nvSpPr>
        <p:spPr/>
        <p:txBody>
          <a:bodyPr/>
          <a:lstStyle/>
          <a:p>
            <a:r>
              <a:rPr lang="en-US" dirty="0"/>
              <a:t>Communicating with Your Customers</a:t>
            </a:r>
          </a:p>
        </p:txBody>
      </p:sp>
      <p:sp>
        <p:nvSpPr>
          <p:cNvPr id="3" name="Text Placeholder 2">
            <a:extLst>
              <a:ext uri="{FF2B5EF4-FFF2-40B4-BE49-F238E27FC236}">
                <a16:creationId xmlns:a16="http://schemas.microsoft.com/office/drawing/2014/main" id="{68FF7613-B5A6-7051-FB5E-8A0C36ADA777}"/>
              </a:ext>
            </a:extLst>
          </p:cNvPr>
          <p:cNvSpPr>
            <a:spLocks noGrp="1"/>
          </p:cNvSpPr>
          <p:nvPr>
            <p:ph type="body" idx="1"/>
          </p:nvPr>
        </p:nvSpPr>
        <p:spPr/>
        <p:txBody>
          <a:bodyPr/>
          <a:lstStyle/>
          <a:p>
            <a:r>
              <a:rPr lang="en-US" dirty="0"/>
              <a:t>May 22, 2025</a:t>
            </a:r>
          </a:p>
        </p:txBody>
      </p:sp>
      <p:sp>
        <p:nvSpPr>
          <p:cNvPr id="4" name="Text Placeholder 3">
            <a:extLst>
              <a:ext uri="{FF2B5EF4-FFF2-40B4-BE49-F238E27FC236}">
                <a16:creationId xmlns:a16="http://schemas.microsoft.com/office/drawing/2014/main" id="{D337D789-ACE2-4906-7644-1AC2394C6992}"/>
              </a:ext>
            </a:extLst>
          </p:cNvPr>
          <p:cNvSpPr>
            <a:spLocks noGrp="1"/>
          </p:cNvSpPr>
          <p:nvPr>
            <p:ph type="body" sz="quarter" idx="10"/>
          </p:nvPr>
        </p:nvSpPr>
        <p:spPr>
          <a:xfrm>
            <a:off x="533394" y="5257815"/>
            <a:ext cx="5562605" cy="314325"/>
          </a:xfrm>
        </p:spPr>
        <p:txBody>
          <a:bodyPr/>
          <a:lstStyle/>
          <a:p>
            <a:r>
              <a:rPr lang="en-US" dirty="0"/>
              <a:t>Alicea Easthope-Frazer</a:t>
            </a:r>
          </a:p>
        </p:txBody>
      </p:sp>
      <p:sp>
        <p:nvSpPr>
          <p:cNvPr id="5" name="Text Placeholder 4">
            <a:extLst>
              <a:ext uri="{FF2B5EF4-FFF2-40B4-BE49-F238E27FC236}">
                <a16:creationId xmlns:a16="http://schemas.microsoft.com/office/drawing/2014/main" id="{DAE3F78C-8A52-52DD-8783-40F1970A0017}"/>
              </a:ext>
            </a:extLst>
          </p:cNvPr>
          <p:cNvSpPr>
            <a:spLocks noGrp="1"/>
          </p:cNvSpPr>
          <p:nvPr>
            <p:ph type="body" sz="quarter" idx="11"/>
          </p:nvPr>
        </p:nvSpPr>
        <p:spPr/>
        <p:txBody>
          <a:bodyPr/>
          <a:lstStyle/>
          <a:p>
            <a:r>
              <a:rPr lang="en-US" dirty="0"/>
              <a:t>Senior Project Director</a:t>
            </a:r>
          </a:p>
        </p:txBody>
      </p:sp>
    </p:spTree>
    <p:extLst>
      <p:ext uri="{BB962C8B-B14F-4D97-AF65-F5344CB8AC3E}">
        <p14:creationId xmlns:p14="http://schemas.microsoft.com/office/powerpoint/2010/main" val="22710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A22D-57A4-4572-0508-8207015480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22ADFA-9646-71AA-8620-F11A03C9C836}"/>
              </a:ext>
            </a:extLst>
          </p:cNvPr>
          <p:cNvSpPr>
            <a:spLocks noGrp="1"/>
          </p:cNvSpPr>
          <p:nvPr>
            <p:ph type="title"/>
          </p:nvPr>
        </p:nvSpPr>
        <p:spPr/>
        <p:txBody>
          <a:bodyPr/>
          <a:lstStyle/>
          <a:p>
            <a:r>
              <a:rPr lang="en-US" dirty="0"/>
              <a:t>Show achievements</a:t>
            </a:r>
          </a:p>
        </p:txBody>
      </p:sp>
      <p:sp>
        <p:nvSpPr>
          <p:cNvPr id="6" name="Text Placeholder 5">
            <a:extLst>
              <a:ext uri="{FF2B5EF4-FFF2-40B4-BE49-F238E27FC236}">
                <a16:creationId xmlns:a16="http://schemas.microsoft.com/office/drawing/2014/main" id="{3DD76BE8-8E38-2BC1-312D-FEA1173DA336}"/>
              </a:ext>
            </a:extLst>
          </p:cNvPr>
          <p:cNvSpPr>
            <a:spLocks noGrp="1"/>
          </p:cNvSpPr>
          <p:nvPr>
            <p:ph type="body" sz="quarter" idx="16"/>
          </p:nvPr>
        </p:nvSpPr>
        <p:spPr/>
        <p:txBody>
          <a:bodyPr/>
          <a:lstStyle/>
          <a:p>
            <a:r>
              <a:rPr lang="en-US" dirty="0"/>
              <a:t>Demonstrate accountability</a:t>
            </a:r>
          </a:p>
        </p:txBody>
      </p:sp>
      <p:sp>
        <p:nvSpPr>
          <p:cNvPr id="5" name="Content Placeholder 4">
            <a:extLst>
              <a:ext uri="{FF2B5EF4-FFF2-40B4-BE49-F238E27FC236}">
                <a16:creationId xmlns:a16="http://schemas.microsoft.com/office/drawing/2014/main" id="{E496244F-49D5-8132-A364-EF3E7EB1FF7F}"/>
              </a:ext>
            </a:extLst>
          </p:cNvPr>
          <p:cNvSpPr>
            <a:spLocks noGrp="1"/>
          </p:cNvSpPr>
          <p:nvPr>
            <p:ph sz="quarter" idx="15"/>
          </p:nvPr>
        </p:nvSpPr>
        <p:spPr>
          <a:xfrm>
            <a:off x="499175" y="2208807"/>
            <a:ext cx="5330126"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Highlight past projects funded by rate increases.</a:t>
            </a:r>
          </a:p>
        </p:txBody>
      </p:sp>
      <p:pic>
        <p:nvPicPr>
          <p:cNvPr id="3" name="Picture 2">
            <a:extLst>
              <a:ext uri="{FF2B5EF4-FFF2-40B4-BE49-F238E27FC236}">
                <a16:creationId xmlns:a16="http://schemas.microsoft.com/office/drawing/2014/main" id="{25305A7C-DF30-D1B1-2D65-2FC5511E93A3}"/>
              </a:ext>
            </a:extLst>
          </p:cNvPr>
          <p:cNvPicPr>
            <a:picLocks noChangeAspect="1"/>
          </p:cNvPicPr>
          <p:nvPr/>
        </p:nvPicPr>
        <p:blipFill>
          <a:blip r:embed="rId2"/>
          <a:stretch>
            <a:fillRect/>
          </a:stretch>
        </p:blipFill>
        <p:spPr>
          <a:xfrm>
            <a:off x="6096000" y="0"/>
            <a:ext cx="6096000" cy="6654533"/>
          </a:xfrm>
          <a:prstGeom prst="rect">
            <a:avLst/>
          </a:prstGeom>
        </p:spPr>
      </p:pic>
      <p:sp>
        <p:nvSpPr>
          <p:cNvPr id="8" name="TextBox 7">
            <a:extLst>
              <a:ext uri="{FF2B5EF4-FFF2-40B4-BE49-F238E27FC236}">
                <a16:creationId xmlns:a16="http://schemas.microsoft.com/office/drawing/2014/main" id="{06DEAB4D-DA6C-1D66-0B03-2D958A0A698A}"/>
              </a:ext>
            </a:extLst>
          </p:cNvPr>
          <p:cNvSpPr txBox="1"/>
          <p:nvPr/>
        </p:nvSpPr>
        <p:spPr>
          <a:xfrm>
            <a:off x="6062955" y="6681243"/>
            <a:ext cx="6094268" cy="230832"/>
          </a:xfrm>
          <a:prstGeom prst="rect">
            <a:avLst/>
          </a:prstGeom>
          <a:noFill/>
        </p:spPr>
        <p:txBody>
          <a:bodyPr wrap="square">
            <a:spAutoFit/>
          </a:bodyPr>
          <a:lstStyle/>
          <a:p>
            <a:r>
              <a:rPr lang="en-US" sz="900" dirty="0"/>
              <a:t>https://www.aquawater.com/news/aqua-north-carolina-completes-new-water-tower-new-hanover-county</a:t>
            </a:r>
          </a:p>
        </p:txBody>
      </p:sp>
    </p:spTree>
    <p:extLst>
      <p:ext uri="{BB962C8B-B14F-4D97-AF65-F5344CB8AC3E}">
        <p14:creationId xmlns:p14="http://schemas.microsoft.com/office/powerpoint/2010/main" val="383146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A006B-268A-1A7D-EF50-4E56CDDCAA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DCEE28-29D9-EA88-45D0-0D52B828EC6B}"/>
              </a:ext>
            </a:extLst>
          </p:cNvPr>
          <p:cNvSpPr>
            <a:spLocks noGrp="1"/>
          </p:cNvSpPr>
          <p:nvPr>
            <p:ph type="title"/>
          </p:nvPr>
        </p:nvSpPr>
        <p:spPr/>
        <p:txBody>
          <a:bodyPr/>
          <a:lstStyle/>
          <a:p>
            <a:r>
              <a:rPr lang="en-US" dirty="0"/>
              <a:t>Pitch what you’re providing</a:t>
            </a:r>
          </a:p>
        </p:txBody>
      </p:sp>
      <p:sp>
        <p:nvSpPr>
          <p:cNvPr id="6" name="Text Placeholder 5">
            <a:extLst>
              <a:ext uri="{FF2B5EF4-FFF2-40B4-BE49-F238E27FC236}">
                <a16:creationId xmlns:a16="http://schemas.microsoft.com/office/drawing/2014/main" id="{64135EDF-2BA5-CD31-298F-695FD711D9D0}"/>
              </a:ext>
            </a:extLst>
          </p:cNvPr>
          <p:cNvSpPr>
            <a:spLocks noGrp="1"/>
          </p:cNvSpPr>
          <p:nvPr>
            <p:ph type="body" sz="quarter" idx="16"/>
          </p:nvPr>
        </p:nvSpPr>
        <p:spPr/>
        <p:txBody>
          <a:bodyPr/>
          <a:lstStyle/>
          <a:p>
            <a:r>
              <a:rPr lang="en-US" dirty="0"/>
              <a:t>Demonstrate accountability</a:t>
            </a:r>
          </a:p>
        </p:txBody>
      </p:sp>
      <p:sp>
        <p:nvSpPr>
          <p:cNvPr id="5" name="Content Placeholder 4">
            <a:extLst>
              <a:ext uri="{FF2B5EF4-FFF2-40B4-BE49-F238E27FC236}">
                <a16:creationId xmlns:a16="http://schemas.microsoft.com/office/drawing/2014/main" id="{9E712463-EC5F-A628-49AB-627C66D67BD7}"/>
              </a:ext>
            </a:extLst>
          </p:cNvPr>
          <p:cNvSpPr>
            <a:spLocks noGrp="1"/>
          </p:cNvSpPr>
          <p:nvPr>
            <p:ph sz="quarter" idx="15"/>
          </p:nvPr>
        </p:nvSpPr>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Customers often take </a:t>
            </a:r>
            <a:r>
              <a:rPr lang="en-US" sz="2800" b="1" dirty="0">
                <a:solidFill>
                  <a:srgbClr val="000000"/>
                </a:solidFill>
                <a:effectLst/>
                <a:ea typeface="Times New Roman" panose="02020603050405020304" pitchFamily="18" charset="0"/>
                <a:cs typeface="Times New Roman" panose="02020603050405020304" pitchFamily="18" charset="0"/>
              </a:rPr>
              <a:t>water quality </a:t>
            </a:r>
            <a:r>
              <a:rPr lang="en-US" sz="2800" dirty="0">
                <a:solidFill>
                  <a:srgbClr val="000000"/>
                </a:solidFill>
                <a:effectLst/>
                <a:ea typeface="Times New Roman" panose="02020603050405020304" pitchFamily="18" charset="0"/>
                <a:cs typeface="Times New Roman" panose="02020603050405020304" pitchFamily="18" charset="0"/>
              </a:rPr>
              <a:t>for granted</a:t>
            </a:r>
          </a:p>
          <a:p>
            <a:r>
              <a:rPr lang="en-US" sz="2800" dirty="0">
                <a:solidFill>
                  <a:srgbClr val="000000"/>
                </a:solidFill>
                <a:effectLst/>
                <a:ea typeface="Times New Roman" panose="02020603050405020304" pitchFamily="18" charset="0"/>
                <a:cs typeface="Times New Roman" panose="02020603050405020304" pitchFamily="18" charset="0"/>
              </a:rPr>
              <a:t>Showing that additional revenues are required to maintain or improve water quality gives more </a:t>
            </a:r>
            <a:r>
              <a:rPr lang="en-US" sz="2800" b="1" dirty="0">
                <a:solidFill>
                  <a:srgbClr val="000000"/>
                </a:solidFill>
                <a:effectLst/>
                <a:ea typeface="Times New Roman" panose="02020603050405020304" pitchFamily="18" charset="0"/>
                <a:cs typeface="Times New Roman" panose="02020603050405020304" pitchFamily="18" charset="0"/>
              </a:rPr>
              <a:t>context</a:t>
            </a:r>
            <a:r>
              <a:rPr lang="en-US" sz="2800" dirty="0">
                <a:solidFill>
                  <a:srgbClr val="000000"/>
                </a:solidFill>
                <a:effectLst/>
                <a:ea typeface="Times New Roman" panose="02020603050405020304" pitchFamily="18" charset="0"/>
                <a:cs typeface="Times New Roman" panose="02020603050405020304" pitchFamily="18" charset="0"/>
              </a:rPr>
              <a:t> to rate increases</a:t>
            </a:r>
          </a:p>
          <a:p>
            <a:r>
              <a:rPr lang="en-US" sz="2800" dirty="0">
                <a:solidFill>
                  <a:srgbClr val="000000"/>
                </a:solidFill>
                <a:effectLst/>
                <a:ea typeface="Times New Roman" panose="02020603050405020304" pitchFamily="18" charset="0"/>
                <a:cs typeface="Times New Roman" panose="02020603050405020304" pitchFamily="18" charset="0"/>
              </a:rPr>
              <a:t>Additional service charge dollars are coming right back in the form of higher water service quality</a:t>
            </a:r>
          </a:p>
          <a:p>
            <a:r>
              <a:rPr lang="en-US" sz="2800" dirty="0">
                <a:solidFill>
                  <a:srgbClr val="000000"/>
                </a:solidFill>
                <a:effectLst/>
                <a:ea typeface="Times New Roman" panose="02020603050405020304" pitchFamily="18" charset="0"/>
                <a:cs typeface="Times New Roman" panose="02020603050405020304" pitchFamily="18" charset="0"/>
              </a:rPr>
              <a:t>Improved aesthetic water quality?</a:t>
            </a:r>
          </a:p>
        </p:txBody>
      </p:sp>
    </p:spTree>
    <p:extLst>
      <p:ext uri="{BB962C8B-B14F-4D97-AF65-F5344CB8AC3E}">
        <p14:creationId xmlns:p14="http://schemas.microsoft.com/office/powerpoint/2010/main" val="270169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BE879-1C6B-FE38-4A2A-9E08BD5832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F3E41B-FC84-1533-8207-EAED6055500C}"/>
              </a:ext>
            </a:extLst>
          </p:cNvPr>
          <p:cNvSpPr>
            <a:spLocks noGrp="1"/>
          </p:cNvSpPr>
          <p:nvPr>
            <p:ph type="title"/>
          </p:nvPr>
        </p:nvSpPr>
        <p:spPr/>
        <p:txBody>
          <a:bodyPr/>
          <a:lstStyle/>
          <a:p>
            <a:r>
              <a:rPr lang="en-US" dirty="0"/>
              <a:t>Efficiency efforts</a:t>
            </a:r>
          </a:p>
        </p:txBody>
      </p:sp>
      <p:sp>
        <p:nvSpPr>
          <p:cNvPr id="6" name="Text Placeholder 5">
            <a:extLst>
              <a:ext uri="{FF2B5EF4-FFF2-40B4-BE49-F238E27FC236}">
                <a16:creationId xmlns:a16="http://schemas.microsoft.com/office/drawing/2014/main" id="{A2254F4F-6859-F060-9CC9-BDE3B0F90911}"/>
              </a:ext>
            </a:extLst>
          </p:cNvPr>
          <p:cNvSpPr>
            <a:spLocks noGrp="1"/>
          </p:cNvSpPr>
          <p:nvPr>
            <p:ph type="body" sz="quarter" idx="16"/>
          </p:nvPr>
        </p:nvSpPr>
        <p:spPr/>
        <p:txBody>
          <a:bodyPr/>
          <a:lstStyle/>
          <a:p>
            <a:r>
              <a:rPr lang="en-US" dirty="0"/>
              <a:t>Demonstrate accountability</a:t>
            </a:r>
          </a:p>
        </p:txBody>
      </p:sp>
      <p:sp>
        <p:nvSpPr>
          <p:cNvPr id="5" name="Content Placeholder 4">
            <a:extLst>
              <a:ext uri="{FF2B5EF4-FFF2-40B4-BE49-F238E27FC236}">
                <a16:creationId xmlns:a16="http://schemas.microsoft.com/office/drawing/2014/main" id="{FE8A4EEC-D85B-209A-B95F-A1F0EA234696}"/>
              </a:ext>
            </a:extLst>
          </p:cNvPr>
          <p:cNvSpPr>
            <a:spLocks noGrp="1"/>
          </p:cNvSpPr>
          <p:nvPr>
            <p:ph sz="quarter" idx="15"/>
          </p:nvPr>
        </p:nvSpPr>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Show what steps you’re taking to reduce costs and improve operations.</a:t>
            </a:r>
          </a:p>
          <a:p>
            <a:r>
              <a:rPr lang="en-US" dirty="0">
                <a:solidFill>
                  <a:srgbClr val="000000"/>
                </a:solidFill>
                <a:ea typeface="Times New Roman" panose="02020603050405020304" pitchFamily="18" charset="0"/>
                <a:cs typeface="Times New Roman" panose="02020603050405020304" pitchFamily="18" charset="0"/>
              </a:rPr>
              <a:t>Are there efficiencies that the increase will sustain?</a:t>
            </a:r>
          </a:p>
          <a:p>
            <a:pPr lvl="1"/>
            <a:r>
              <a:rPr lang="en-US" dirty="0">
                <a:solidFill>
                  <a:srgbClr val="000000"/>
                </a:solidFill>
                <a:effectLst/>
                <a:ea typeface="Times New Roman" panose="02020603050405020304" pitchFamily="18" charset="0"/>
                <a:cs typeface="Times New Roman" panose="02020603050405020304" pitchFamily="18" charset="0"/>
              </a:rPr>
              <a:t>May save your system money in the long run</a:t>
            </a:r>
          </a:p>
        </p:txBody>
      </p:sp>
    </p:spTree>
    <p:extLst>
      <p:ext uri="{BB962C8B-B14F-4D97-AF65-F5344CB8AC3E}">
        <p14:creationId xmlns:p14="http://schemas.microsoft.com/office/powerpoint/2010/main" val="94139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7FB58-83AF-5F6D-928A-567853C8A20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5AC59CC-8945-905D-849F-CA024D21D84B}"/>
              </a:ext>
            </a:extLst>
          </p:cNvPr>
          <p:cNvSpPr>
            <a:spLocks noGrp="1"/>
          </p:cNvSpPr>
          <p:nvPr>
            <p:ph type="title"/>
          </p:nvPr>
        </p:nvSpPr>
        <p:spPr/>
        <p:txBody>
          <a:bodyPr/>
          <a:lstStyle/>
          <a:p>
            <a:r>
              <a:rPr lang="en-US" dirty="0"/>
              <a:t>Offer Customer Support</a:t>
            </a:r>
          </a:p>
        </p:txBody>
      </p:sp>
      <p:pic>
        <p:nvPicPr>
          <p:cNvPr id="9" name="Picture 8" descr="A blue diamond on a black background&#10;&#10;Description automatically generated">
            <a:extLst>
              <a:ext uri="{FF2B5EF4-FFF2-40B4-BE49-F238E27FC236}">
                <a16:creationId xmlns:a16="http://schemas.microsoft.com/office/drawing/2014/main" id="{48CD3BF1-9491-4420-C5E3-DB4E4F67C7A4}"/>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8C5BF95C-725F-F087-CCBE-D8F31F80D2C4}"/>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7215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87636-9954-DE37-DA21-5BFD9BF975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D55D4C-E4D9-0754-473D-9CB224AF7BE6}"/>
              </a:ext>
            </a:extLst>
          </p:cNvPr>
          <p:cNvSpPr>
            <a:spLocks noGrp="1"/>
          </p:cNvSpPr>
          <p:nvPr>
            <p:ph type="title"/>
          </p:nvPr>
        </p:nvSpPr>
        <p:spPr/>
        <p:txBody>
          <a:bodyPr/>
          <a:lstStyle/>
          <a:p>
            <a:r>
              <a:rPr lang="en-US" dirty="0"/>
              <a:t>Affordability programs</a:t>
            </a:r>
          </a:p>
        </p:txBody>
      </p:sp>
      <p:sp>
        <p:nvSpPr>
          <p:cNvPr id="6" name="Text Placeholder 5">
            <a:extLst>
              <a:ext uri="{FF2B5EF4-FFF2-40B4-BE49-F238E27FC236}">
                <a16:creationId xmlns:a16="http://schemas.microsoft.com/office/drawing/2014/main" id="{18FFFBAA-2B85-8D2E-C9E1-AFB68B3F5B44}"/>
              </a:ext>
            </a:extLst>
          </p:cNvPr>
          <p:cNvSpPr>
            <a:spLocks noGrp="1"/>
          </p:cNvSpPr>
          <p:nvPr>
            <p:ph type="body" sz="quarter" idx="16"/>
          </p:nvPr>
        </p:nvSpPr>
        <p:spPr/>
        <p:txBody>
          <a:bodyPr/>
          <a:lstStyle/>
          <a:p>
            <a:r>
              <a:rPr lang="en-US" dirty="0"/>
              <a:t>Offer customer support</a:t>
            </a:r>
          </a:p>
        </p:txBody>
      </p:sp>
      <p:sp>
        <p:nvSpPr>
          <p:cNvPr id="5" name="Content Placeholder 4">
            <a:extLst>
              <a:ext uri="{FF2B5EF4-FFF2-40B4-BE49-F238E27FC236}">
                <a16:creationId xmlns:a16="http://schemas.microsoft.com/office/drawing/2014/main" id="{6B5BCEDA-B44C-68FE-6F1B-63C04E37ED19}"/>
              </a:ext>
            </a:extLst>
          </p:cNvPr>
          <p:cNvSpPr>
            <a:spLocks noGrp="1"/>
          </p:cNvSpPr>
          <p:nvPr>
            <p:ph sz="quarter" idx="15"/>
          </p:nvPr>
        </p:nvSpPr>
        <p:spPr>
          <a:xfrm>
            <a:off x="499174" y="2208807"/>
            <a:ext cx="3241553"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Provide subsidies for low-income households. Connect with other government or community resources.</a:t>
            </a:r>
          </a:p>
        </p:txBody>
      </p:sp>
      <p:pic>
        <p:nvPicPr>
          <p:cNvPr id="2" name="Content Placeholder 6">
            <a:extLst>
              <a:ext uri="{FF2B5EF4-FFF2-40B4-BE49-F238E27FC236}">
                <a16:creationId xmlns:a16="http://schemas.microsoft.com/office/drawing/2014/main" id="{0A0E7739-4005-7007-5F51-60D7DBD355CC}"/>
              </a:ext>
            </a:extLst>
          </p:cNvPr>
          <p:cNvPicPr>
            <a:picLocks noChangeAspect="1"/>
          </p:cNvPicPr>
          <p:nvPr/>
        </p:nvPicPr>
        <p:blipFill>
          <a:blip r:embed="rId2"/>
          <a:stretch>
            <a:fillRect/>
          </a:stretch>
        </p:blipFill>
        <p:spPr>
          <a:xfrm>
            <a:off x="3740727" y="2182354"/>
            <a:ext cx="8451273" cy="4048729"/>
          </a:xfrm>
          <a:prstGeom prst="rect">
            <a:avLst/>
          </a:prstGeom>
        </p:spPr>
      </p:pic>
    </p:spTree>
    <p:extLst>
      <p:ext uri="{BB962C8B-B14F-4D97-AF65-F5344CB8AC3E}">
        <p14:creationId xmlns:p14="http://schemas.microsoft.com/office/powerpoint/2010/main" val="127918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E5FC-CB4C-3DFB-B321-20B9E7F1F2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7E13B5-84A5-FB25-FB75-6FE952BB5755}"/>
              </a:ext>
            </a:extLst>
          </p:cNvPr>
          <p:cNvSpPr>
            <a:spLocks noGrp="1"/>
          </p:cNvSpPr>
          <p:nvPr>
            <p:ph type="title"/>
          </p:nvPr>
        </p:nvSpPr>
        <p:spPr/>
        <p:txBody>
          <a:bodyPr/>
          <a:lstStyle/>
          <a:p>
            <a:r>
              <a:rPr lang="en-US" dirty="0"/>
              <a:t>Water-saving tips</a:t>
            </a:r>
          </a:p>
        </p:txBody>
      </p:sp>
      <p:sp>
        <p:nvSpPr>
          <p:cNvPr id="6" name="Text Placeholder 5">
            <a:extLst>
              <a:ext uri="{FF2B5EF4-FFF2-40B4-BE49-F238E27FC236}">
                <a16:creationId xmlns:a16="http://schemas.microsoft.com/office/drawing/2014/main" id="{48D1F169-DFAB-4146-54D0-A46BAE0E822D}"/>
              </a:ext>
            </a:extLst>
          </p:cNvPr>
          <p:cNvSpPr>
            <a:spLocks noGrp="1"/>
          </p:cNvSpPr>
          <p:nvPr>
            <p:ph type="body" sz="quarter" idx="16"/>
          </p:nvPr>
        </p:nvSpPr>
        <p:spPr/>
        <p:txBody>
          <a:bodyPr/>
          <a:lstStyle/>
          <a:p>
            <a:r>
              <a:rPr lang="en-US" dirty="0"/>
              <a:t>Offer customer support</a:t>
            </a:r>
          </a:p>
        </p:txBody>
      </p:sp>
      <p:sp>
        <p:nvSpPr>
          <p:cNvPr id="5" name="Content Placeholder 4">
            <a:extLst>
              <a:ext uri="{FF2B5EF4-FFF2-40B4-BE49-F238E27FC236}">
                <a16:creationId xmlns:a16="http://schemas.microsoft.com/office/drawing/2014/main" id="{635A20D5-444B-3C1B-092C-4DE97FD62251}"/>
              </a:ext>
            </a:extLst>
          </p:cNvPr>
          <p:cNvSpPr>
            <a:spLocks noGrp="1"/>
          </p:cNvSpPr>
          <p:nvPr>
            <p:ph sz="quarter" idx="15"/>
          </p:nvPr>
        </p:nvSpPr>
        <p:spPr>
          <a:xfrm>
            <a:off x="499174" y="2208807"/>
            <a:ext cx="3490935"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Share resources to help customers reduce their bills.</a:t>
            </a:r>
          </a:p>
        </p:txBody>
      </p:sp>
      <p:pic>
        <p:nvPicPr>
          <p:cNvPr id="3" name="Picture 2">
            <a:extLst>
              <a:ext uri="{FF2B5EF4-FFF2-40B4-BE49-F238E27FC236}">
                <a16:creationId xmlns:a16="http://schemas.microsoft.com/office/drawing/2014/main" id="{23B5EE44-BFD5-5BF6-D96C-35D4721A9D72}"/>
              </a:ext>
            </a:extLst>
          </p:cNvPr>
          <p:cNvPicPr>
            <a:picLocks noChangeAspect="1"/>
          </p:cNvPicPr>
          <p:nvPr/>
        </p:nvPicPr>
        <p:blipFill>
          <a:blip r:embed="rId2"/>
          <a:srcRect t="4394"/>
          <a:stretch/>
        </p:blipFill>
        <p:spPr>
          <a:xfrm>
            <a:off x="3990109" y="2044024"/>
            <a:ext cx="8103054" cy="4429511"/>
          </a:xfrm>
          <a:prstGeom prst="rect">
            <a:avLst/>
          </a:prstGeom>
        </p:spPr>
      </p:pic>
      <p:sp>
        <p:nvSpPr>
          <p:cNvPr id="8" name="TextBox 7">
            <a:extLst>
              <a:ext uri="{FF2B5EF4-FFF2-40B4-BE49-F238E27FC236}">
                <a16:creationId xmlns:a16="http://schemas.microsoft.com/office/drawing/2014/main" id="{CE9A47D5-B6E5-1FB3-AA6C-BB24005013C7}"/>
              </a:ext>
            </a:extLst>
          </p:cNvPr>
          <p:cNvSpPr txBox="1"/>
          <p:nvPr/>
        </p:nvSpPr>
        <p:spPr>
          <a:xfrm>
            <a:off x="4073236" y="6488668"/>
            <a:ext cx="6094268" cy="230832"/>
          </a:xfrm>
          <a:prstGeom prst="rect">
            <a:avLst/>
          </a:prstGeom>
          <a:noFill/>
        </p:spPr>
        <p:txBody>
          <a:bodyPr wrap="square">
            <a:spAutoFit/>
          </a:bodyPr>
          <a:lstStyle/>
          <a:p>
            <a:r>
              <a:rPr lang="en-US" sz="900" dirty="0"/>
              <a:t>https://www.owasa.org/save-water-save-money/</a:t>
            </a:r>
          </a:p>
        </p:txBody>
      </p:sp>
    </p:spTree>
    <p:extLst>
      <p:ext uri="{BB962C8B-B14F-4D97-AF65-F5344CB8AC3E}">
        <p14:creationId xmlns:p14="http://schemas.microsoft.com/office/powerpoint/2010/main" val="274965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ED500-4902-870A-DA35-8FE448EC07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1E655D-25F4-50FF-52D5-86F7BB3E5504}"/>
              </a:ext>
            </a:extLst>
          </p:cNvPr>
          <p:cNvSpPr>
            <a:spLocks noGrp="1"/>
          </p:cNvSpPr>
          <p:nvPr>
            <p:ph type="title"/>
          </p:nvPr>
        </p:nvSpPr>
        <p:spPr/>
        <p:txBody>
          <a:bodyPr/>
          <a:lstStyle/>
          <a:p>
            <a:r>
              <a:rPr lang="en-US" dirty="0"/>
              <a:t>Use Multiple Channels</a:t>
            </a:r>
          </a:p>
        </p:txBody>
      </p:sp>
      <p:pic>
        <p:nvPicPr>
          <p:cNvPr id="9" name="Picture 8" descr="A blue diamond on a black background&#10;&#10;Description automatically generated">
            <a:extLst>
              <a:ext uri="{FF2B5EF4-FFF2-40B4-BE49-F238E27FC236}">
                <a16:creationId xmlns:a16="http://schemas.microsoft.com/office/drawing/2014/main" id="{FE570BC5-17CE-4AC0-357E-9F63AADD531D}"/>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DD0C2AA3-439A-DFA8-B887-6B3CA5BE1A89}"/>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6065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B962-8928-BD1A-9C88-99EC5DDB16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99D694-AF33-2F22-3A38-F6E86E276B1F}"/>
              </a:ext>
            </a:extLst>
          </p:cNvPr>
          <p:cNvSpPr>
            <a:spLocks noGrp="1"/>
          </p:cNvSpPr>
          <p:nvPr>
            <p:ph type="title"/>
          </p:nvPr>
        </p:nvSpPr>
        <p:spPr/>
        <p:txBody>
          <a:bodyPr/>
          <a:lstStyle/>
          <a:p>
            <a:r>
              <a:rPr lang="en-US" dirty="0"/>
              <a:t>Digital</a:t>
            </a:r>
          </a:p>
        </p:txBody>
      </p:sp>
      <p:sp>
        <p:nvSpPr>
          <p:cNvPr id="6" name="Text Placeholder 5">
            <a:extLst>
              <a:ext uri="{FF2B5EF4-FFF2-40B4-BE49-F238E27FC236}">
                <a16:creationId xmlns:a16="http://schemas.microsoft.com/office/drawing/2014/main" id="{7C44F3FE-D829-C411-8D1B-9E60A0960507}"/>
              </a:ext>
            </a:extLst>
          </p:cNvPr>
          <p:cNvSpPr>
            <a:spLocks noGrp="1"/>
          </p:cNvSpPr>
          <p:nvPr>
            <p:ph type="body" sz="quarter" idx="16"/>
          </p:nvPr>
        </p:nvSpPr>
        <p:spPr/>
        <p:txBody>
          <a:bodyPr/>
          <a:lstStyle/>
          <a:p>
            <a:r>
              <a:rPr lang="en-US" dirty="0"/>
              <a:t>Use multiple channels</a:t>
            </a:r>
          </a:p>
        </p:txBody>
      </p:sp>
      <p:pic>
        <p:nvPicPr>
          <p:cNvPr id="8" name="Picture 7">
            <a:extLst>
              <a:ext uri="{FF2B5EF4-FFF2-40B4-BE49-F238E27FC236}">
                <a16:creationId xmlns:a16="http://schemas.microsoft.com/office/drawing/2014/main" id="{C1974563-D0EB-6A56-D5DA-3D485561EDEA}"/>
              </a:ext>
            </a:extLst>
          </p:cNvPr>
          <p:cNvPicPr>
            <a:picLocks noChangeAspect="1"/>
          </p:cNvPicPr>
          <p:nvPr/>
        </p:nvPicPr>
        <p:blipFill>
          <a:blip r:embed="rId2"/>
          <a:srcRect b="1363"/>
          <a:stretch/>
        </p:blipFill>
        <p:spPr>
          <a:xfrm>
            <a:off x="6054502" y="0"/>
            <a:ext cx="6137498" cy="6858000"/>
          </a:xfrm>
          <a:prstGeom prst="rect">
            <a:avLst/>
          </a:prstGeom>
        </p:spPr>
      </p:pic>
      <p:sp>
        <p:nvSpPr>
          <p:cNvPr id="5" name="Content Placeholder 4">
            <a:extLst>
              <a:ext uri="{FF2B5EF4-FFF2-40B4-BE49-F238E27FC236}">
                <a16:creationId xmlns:a16="http://schemas.microsoft.com/office/drawing/2014/main" id="{341592DF-A2D8-F8A8-B515-1DCE4DB75C53}"/>
              </a:ext>
            </a:extLst>
          </p:cNvPr>
          <p:cNvSpPr>
            <a:spLocks noGrp="1"/>
          </p:cNvSpPr>
          <p:nvPr>
            <p:ph sz="quarter" idx="15"/>
          </p:nvPr>
        </p:nvSpPr>
        <p:spPr>
          <a:xfrm>
            <a:off x="499175" y="2208807"/>
            <a:ext cx="5475598"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Websites, social media, email updates</a:t>
            </a:r>
          </a:p>
          <a:p>
            <a:r>
              <a:rPr lang="en-US" sz="2800" dirty="0">
                <a:effectLst/>
                <a:latin typeface="Calibri" panose="020F0502020204030204" pitchFamily="34" charset="0"/>
                <a:ea typeface="Calibri" panose="020F0502020204030204" pitchFamily="34" charset="0"/>
                <a:cs typeface="Arial" panose="020B0604020202020204" pitchFamily="34" charset="0"/>
              </a:rPr>
              <a:t>Downloadable Key Performance Indicators</a:t>
            </a:r>
          </a:p>
          <a:p>
            <a:endParaRPr lang="en-US" sz="2800" dirty="0">
              <a:solidFill>
                <a:srgbClr val="000000"/>
              </a:solidFill>
              <a:effectLst/>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8B5963-9C80-B9D8-1FFE-8638C51347DF}"/>
              </a:ext>
            </a:extLst>
          </p:cNvPr>
          <p:cNvSpPr txBox="1"/>
          <p:nvPr/>
        </p:nvSpPr>
        <p:spPr>
          <a:xfrm>
            <a:off x="4668115" y="6669916"/>
            <a:ext cx="6094268" cy="230832"/>
          </a:xfrm>
          <a:prstGeom prst="rect">
            <a:avLst/>
          </a:prstGeom>
          <a:noFill/>
        </p:spPr>
        <p:txBody>
          <a:bodyPr wrap="square">
            <a:spAutoFit/>
          </a:bodyPr>
          <a:lstStyle/>
          <a:p>
            <a:r>
              <a:rPr lang="en-US" sz="900" dirty="0"/>
              <a:t>https://www.linkedin.com/company/owasa/posts/?feedView=all</a:t>
            </a:r>
          </a:p>
        </p:txBody>
      </p:sp>
    </p:spTree>
    <p:extLst>
      <p:ext uri="{BB962C8B-B14F-4D97-AF65-F5344CB8AC3E}">
        <p14:creationId xmlns:p14="http://schemas.microsoft.com/office/powerpoint/2010/main" val="46572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D0833-EF3B-B2EA-60FA-D468891959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DFB18A-1F5F-4209-6CB6-ABC0319FF470}"/>
              </a:ext>
            </a:extLst>
          </p:cNvPr>
          <p:cNvSpPr>
            <a:spLocks noGrp="1"/>
          </p:cNvSpPr>
          <p:nvPr>
            <p:ph type="title"/>
          </p:nvPr>
        </p:nvSpPr>
        <p:spPr/>
        <p:txBody>
          <a:bodyPr/>
          <a:lstStyle/>
          <a:p>
            <a:r>
              <a:rPr lang="en-US" dirty="0"/>
              <a:t>Traditional</a:t>
            </a:r>
          </a:p>
        </p:txBody>
      </p:sp>
      <p:sp>
        <p:nvSpPr>
          <p:cNvPr id="6" name="Text Placeholder 5">
            <a:extLst>
              <a:ext uri="{FF2B5EF4-FFF2-40B4-BE49-F238E27FC236}">
                <a16:creationId xmlns:a16="http://schemas.microsoft.com/office/drawing/2014/main" id="{2CDA139A-A751-BBD3-D2FF-A1B7C77A4BE0}"/>
              </a:ext>
            </a:extLst>
          </p:cNvPr>
          <p:cNvSpPr>
            <a:spLocks noGrp="1"/>
          </p:cNvSpPr>
          <p:nvPr>
            <p:ph type="body" sz="quarter" idx="16"/>
          </p:nvPr>
        </p:nvSpPr>
        <p:spPr/>
        <p:txBody>
          <a:bodyPr/>
          <a:lstStyle/>
          <a:p>
            <a:r>
              <a:rPr lang="en-US" dirty="0"/>
              <a:t>Use multiple channels</a:t>
            </a:r>
          </a:p>
        </p:txBody>
      </p:sp>
      <p:sp>
        <p:nvSpPr>
          <p:cNvPr id="5" name="Content Placeholder 4">
            <a:extLst>
              <a:ext uri="{FF2B5EF4-FFF2-40B4-BE49-F238E27FC236}">
                <a16:creationId xmlns:a16="http://schemas.microsoft.com/office/drawing/2014/main" id="{8A18D8BF-BA4C-7169-C784-521F18B24EE0}"/>
              </a:ext>
            </a:extLst>
          </p:cNvPr>
          <p:cNvSpPr>
            <a:spLocks noGrp="1"/>
          </p:cNvSpPr>
          <p:nvPr>
            <p:ph sz="quarter" idx="15"/>
          </p:nvPr>
        </p:nvSpPr>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Mailed notices, newspaper ads, community boards</a:t>
            </a:r>
          </a:p>
          <a:p>
            <a:r>
              <a:rPr lang="en-US" sz="2800" dirty="0">
                <a:effectLst/>
                <a:latin typeface="Calibri" panose="020F0502020204030204" pitchFamily="34" charset="0"/>
                <a:ea typeface="Calibri" panose="020F0502020204030204" pitchFamily="34" charset="0"/>
                <a:cs typeface="Arial" panose="020B0604020202020204" pitchFamily="34" charset="0"/>
              </a:rPr>
              <a:t>Newsletters</a:t>
            </a:r>
            <a:r>
              <a:rPr lang="en-US" dirty="0">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flyers, door hangers</a:t>
            </a:r>
          </a:p>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Council meetings</a:t>
            </a:r>
          </a:p>
          <a:p>
            <a:r>
              <a:rPr lang="en-US" sz="2800" dirty="0">
                <a:solidFill>
                  <a:srgbClr val="000000"/>
                </a:solidFill>
                <a:effectLst/>
                <a:ea typeface="Times New Roman" panose="02020603050405020304" pitchFamily="18" charset="0"/>
                <a:cs typeface="Times New Roman" panose="02020603050405020304" pitchFamily="18" charset="0"/>
              </a:rPr>
              <a:t>Staff on site at projects, as relevant</a:t>
            </a:r>
          </a:p>
          <a:p>
            <a:r>
              <a:rPr lang="en-US" sz="2800" dirty="0">
                <a:solidFill>
                  <a:srgbClr val="000000"/>
                </a:solidFill>
                <a:effectLst/>
                <a:ea typeface="Times New Roman" panose="02020603050405020304" pitchFamily="18" charset="0"/>
                <a:cs typeface="Times New Roman" panose="02020603050405020304" pitchFamily="18" charset="0"/>
              </a:rPr>
              <a:t>Public Service Announcements</a:t>
            </a:r>
          </a:p>
          <a:p>
            <a:r>
              <a:rPr lang="en-US" sz="2800" dirty="0">
                <a:solidFill>
                  <a:srgbClr val="000000"/>
                </a:solidFill>
                <a:effectLst/>
                <a:ea typeface="Times New Roman" panose="02020603050405020304" pitchFamily="18" charset="0"/>
                <a:cs typeface="Times New Roman" panose="02020603050405020304" pitchFamily="18" charset="0"/>
              </a:rPr>
              <a:t>Radio spots</a:t>
            </a:r>
          </a:p>
          <a:p>
            <a:endParaRPr lang="en-US" sz="2800" dirty="0">
              <a:solidFill>
                <a:srgbClr val="000000"/>
              </a:solidFill>
              <a:effectLst/>
              <a:ea typeface="Times New Roman" panose="02020603050405020304" pitchFamily="18" charset="0"/>
              <a:cs typeface="Times New Roman" panose="02020603050405020304" pitchFamily="18" charset="0"/>
            </a:endParaRPr>
          </a:p>
        </p:txBody>
      </p:sp>
      <p:pic>
        <p:nvPicPr>
          <p:cNvPr id="1026" name="Picture 2" descr="avilaraph.blog">
            <a:extLst>
              <a:ext uri="{FF2B5EF4-FFF2-40B4-BE49-F238E27FC236}">
                <a16:creationId xmlns:a16="http://schemas.microsoft.com/office/drawing/2014/main" id="{0312814D-B318-42BB-DDFD-BD4E0A1A8A0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6754" y="2095500"/>
            <a:ext cx="3567545" cy="3567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18E9E7F-FE81-C9E4-F4F3-55C348AE2D0B}"/>
              </a:ext>
            </a:extLst>
          </p:cNvPr>
          <p:cNvSpPr txBox="1"/>
          <p:nvPr/>
        </p:nvSpPr>
        <p:spPr>
          <a:xfrm>
            <a:off x="7976754" y="5610030"/>
            <a:ext cx="3657600" cy="230832"/>
          </a:xfrm>
          <a:prstGeom prst="rect">
            <a:avLst/>
          </a:prstGeom>
          <a:noFill/>
        </p:spPr>
        <p:txBody>
          <a:bodyPr wrap="square">
            <a:spAutoFit/>
          </a:bodyPr>
          <a:lstStyle/>
          <a:p>
            <a:r>
              <a:rPr lang="en-US" sz="900" dirty="0"/>
              <a:t>Image source: https://avilaralph27.wordpress.com/2018/12/05/12/</a:t>
            </a:r>
          </a:p>
        </p:txBody>
      </p:sp>
    </p:spTree>
    <p:extLst>
      <p:ext uri="{BB962C8B-B14F-4D97-AF65-F5344CB8AC3E}">
        <p14:creationId xmlns:p14="http://schemas.microsoft.com/office/powerpoint/2010/main" val="21028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2DD2-321F-4864-0264-E1365B91037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910B8B5-921C-5198-F551-689E30538017}"/>
              </a:ext>
            </a:extLst>
          </p:cNvPr>
          <p:cNvSpPr>
            <a:spLocks noGrp="1"/>
          </p:cNvSpPr>
          <p:nvPr>
            <p:ph type="title"/>
          </p:nvPr>
        </p:nvSpPr>
        <p:spPr/>
        <p:txBody>
          <a:bodyPr/>
          <a:lstStyle/>
          <a:p>
            <a:r>
              <a:rPr lang="en-US" dirty="0"/>
              <a:t>Consider Language</a:t>
            </a:r>
          </a:p>
        </p:txBody>
      </p:sp>
      <p:pic>
        <p:nvPicPr>
          <p:cNvPr id="9" name="Picture 8" descr="A blue diamond on a black background&#10;&#10;Description automatically generated">
            <a:extLst>
              <a:ext uri="{FF2B5EF4-FFF2-40B4-BE49-F238E27FC236}">
                <a16:creationId xmlns:a16="http://schemas.microsoft.com/office/drawing/2014/main" id="{38044D4A-25C5-C469-BCD4-999587708113}"/>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A14450CF-A272-A10D-E073-663A46A1D01C}"/>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74143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dirty="0"/>
              <a:t>Be Transparent</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727B8F67-AE5A-5AA2-4A64-2ECF33E5CF6D}"/>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54997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2D44-353D-9E42-28D2-FEF7CBD0A143}"/>
              </a:ext>
            </a:extLst>
          </p:cNvPr>
          <p:cNvSpPr>
            <a:spLocks noGrp="1"/>
          </p:cNvSpPr>
          <p:nvPr>
            <p:ph type="title"/>
          </p:nvPr>
        </p:nvSpPr>
        <p:spPr/>
        <p:txBody>
          <a:bodyPr/>
          <a:lstStyle/>
          <a:p>
            <a:r>
              <a:rPr lang="en-US" dirty="0"/>
              <a:t>Appeal based on what’s good</a:t>
            </a:r>
          </a:p>
        </p:txBody>
      </p:sp>
      <p:sp>
        <p:nvSpPr>
          <p:cNvPr id="3" name="Text Placeholder 2">
            <a:extLst>
              <a:ext uri="{FF2B5EF4-FFF2-40B4-BE49-F238E27FC236}">
                <a16:creationId xmlns:a16="http://schemas.microsoft.com/office/drawing/2014/main" id="{00486BC6-79F8-337B-1C18-71852A0BA005}"/>
              </a:ext>
            </a:extLst>
          </p:cNvPr>
          <p:cNvSpPr>
            <a:spLocks noGrp="1"/>
          </p:cNvSpPr>
          <p:nvPr>
            <p:ph type="body" sz="quarter" idx="16"/>
          </p:nvPr>
        </p:nvSpPr>
        <p:spPr/>
        <p:txBody>
          <a:bodyPr/>
          <a:lstStyle/>
          <a:p>
            <a:r>
              <a:rPr lang="en-US" dirty="0"/>
              <a:t>Consider language</a:t>
            </a:r>
          </a:p>
        </p:txBody>
      </p:sp>
      <p:pic>
        <p:nvPicPr>
          <p:cNvPr id="5" name="Picture 2">
            <a:extLst>
              <a:ext uri="{FF2B5EF4-FFF2-40B4-BE49-F238E27FC236}">
                <a16:creationId xmlns:a16="http://schemas.microsoft.com/office/drawing/2014/main" id="{38902D76-C41A-F17F-3F87-C445487FB72B}"/>
              </a:ext>
            </a:extLst>
          </p:cNvPr>
          <p:cNvPicPr>
            <a:picLocks noChangeAspect="1" noChangeArrowheads="1"/>
          </p:cNvPicPr>
          <p:nvPr/>
        </p:nvPicPr>
        <p:blipFill>
          <a:blip r:embed="rId3" cstate="screen"/>
          <a:srcRect/>
          <a:stretch>
            <a:fillRect/>
          </a:stretch>
        </p:blipFill>
        <p:spPr bwMode="auto">
          <a:xfrm>
            <a:off x="1955921" y="1941008"/>
            <a:ext cx="4267200" cy="4840795"/>
          </a:xfrm>
          <a:prstGeom prst="rect">
            <a:avLst/>
          </a:prstGeom>
          <a:noFill/>
          <a:ln w="9525">
            <a:noFill/>
            <a:miter lim="800000"/>
            <a:headEnd/>
            <a:tailEnd/>
          </a:ln>
        </p:spPr>
      </p:pic>
      <p:grpSp>
        <p:nvGrpSpPr>
          <p:cNvPr id="6" name="Group 5">
            <a:extLst>
              <a:ext uri="{FF2B5EF4-FFF2-40B4-BE49-F238E27FC236}">
                <a16:creationId xmlns:a16="http://schemas.microsoft.com/office/drawing/2014/main" id="{28B6C9AE-DCC3-0AD1-B9D6-7F36B94F0178}"/>
              </a:ext>
            </a:extLst>
          </p:cNvPr>
          <p:cNvGrpSpPr/>
          <p:nvPr/>
        </p:nvGrpSpPr>
        <p:grpSpPr>
          <a:xfrm>
            <a:off x="6629400" y="2004968"/>
            <a:ext cx="3928900" cy="4091031"/>
            <a:chOff x="5105400" y="1447800"/>
            <a:chExt cx="3505200" cy="4648200"/>
          </a:xfrm>
          <a:solidFill>
            <a:srgbClr val="767171">
              <a:alpha val="67059"/>
            </a:srgbClr>
          </a:solidFill>
        </p:grpSpPr>
        <p:sp>
          <p:nvSpPr>
            <p:cNvPr id="7" name="Rounded Rectangular Callout 4">
              <a:extLst>
                <a:ext uri="{FF2B5EF4-FFF2-40B4-BE49-F238E27FC236}">
                  <a16:creationId xmlns:a16="http://schemas.microsoft.com/office/drawing/2014/main" id="{6A6ABD8E-DE5D-8A95-7C4D-B0112139DC2E}"/>
                </a:ext>
              </a:extLst>
            </p:cNvPr>
            <p:cNvSpPr/>
            <p:nvPr/>
          </p:nvSpPr>
          <p:spPr>
            <a:xfrm>
              <a:off x="5105400" y="1447800"/>
              <a:ext cx="3505200" cy="4648200"/>
            </a:xfrm>
            <a:prstGeom prst="wedgeRoundRectCallout">
              <a:avLst>
                <a:gd name="adj1" fmla="val -100409"/>
                <a:gd name="adj2" fmla="val -1705"/>
                <a:gd name="adj3" fmla="val 16667"/>
              </a:avLst>
            </a:prstGeom>
            <a:grpFill/>
            <a:ln w="38100"/>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latin typeface="Arial" pitchFamily="34" charset="0"/>
              </a:endParaRPr>
            </a:p>
          </p:txBody>
        </p:sp>
        <p:sp>
          <p:nvSpPr>
            <p:cNvPr id="8" name="Rectangle 4">
              <a:extLst>
                <a:ext uri="{FF2B5EF4-FFF2-40B4-BE49-F238E27FC236}">
                  <a16:creationId xmlns:a16="http://schemas.microsoft.com/office/drawing/2014/main" id="{33BA2543-739C-14EE-AF61-6C916462D77A}"/>
                </a:ext>
              </a:extLst>
            </p:cNvPr>
            <p:cNvSpPr>
              <a:spLocks noChangeArrowheads="1"/>
            </p:cNvSpPr>
            <p:nvPr/>
          </p:nvSpPr>
          <p:spPr bwMode="auto">
            <a:xfrm>
              <a:off x="5482087" y="1644895"/>
              <a:ext cx="3124200" cy="4018374"/>
            </a:xfrm>
            <a:prstGeom prst="rect">
              <a:avLst/>
            </a:prstGeom>
            <a:noFill/>
            <a:ln w="38100">
              <a:noFill/>
              <a:miter lim="800000"/>
              <a:headEnd/>
              <a:tailEnd/>
            </a:ln>
          </p:spPr>
          <p:txBody>
            <a:bodyPr lIns="91440" tIns="45720" rIns="91440" bIns="45720" anchor="t">
              <a:spAutoFit/>
            </a:bodyPr>
            <a:lstStyle/>
            <a:p>
              <a:r>
                <a:rPr lang="en-US" sz="3400" i="1" dirty="0">
                  <a:solidFill>
                    <a:schemeClr val="bg1"/>
                  </a:solidFill>
                </a:rPr>
                <a:t>“It’s clean, and it’s crisp, and it’s refreshing, and it’s a great product…”</a:t>
              </a:r>
              <a:endParaRPr lang="en-US" sz="3400" dirty="0">
                <a:solidFill>
                  <a:schemeClr val="bg1"/>
                </a:solidFill>
              </a:endParaRPr>
            </a:p>
          </p:txBody>
        </p:sp>
      </p:grpSp>
    </p:spTree>
    <p:extLst>
      <p:ext uri="{BB962C8B-B14F-4D97-AF65-F5344CB8AC3E}">
        <p14:creationId xmlns:p14="http://schemas.microsoft.com/office/powerpoint/2010/main" val="331973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D2DB-E348-86F4-E051-2B7DA70DA23E}"/>
              </a:ext>
            </a:extLst>
          </p:cNvPr>
          <p:cNvSpPr>
            <a:spLocks noGrp="1"/>
          </p:cNvSpPr>
          <p:nvPr>
            <p:ph type="title"/>
          </p:nvPr>
        </p:nvSpPr>
        <p:spPr/>
        <p:txBody>
          <a:bodyPr/>
          <a:lstStyle/>
          <a:p>
            <a:r>
              <a:rPr lang="en-US" dirty="0"/>
              <a:t>Warn of consequences</a:t>
            </a:r>
          </a:p>
        </p:txBody>
      </p:sp>
      <p:sp>
        <p:nvSpPr>
          <p:cNvPr id="3" name="Text Placeholder 2">
            <a:extLst>
              <a:ext uri="{FF2B5EF4-FFF2-40B4-BE49-F238E27FC236}">
                <a16:creationId xmlns:a16="http://schemas.microsoft.com/office/drawing/2014/main" id="{A2689D82-EFEE-C295-3BE8-D5B60B4ED52F}"/>
              </a:ext>
            </a:extLst>
          </p:cNvPr>
          <p:cNvSpPr>
            <a:spLocks noGrp="1"/>
          </p:cNvSpPr>
          <p:nvPr>
            <p:ph type="body" sz="quarter" idx="16"/>
          </p:nvPr>
        </p:nvSpPr>
        <p:spPr/>
        <p:txBody>
          <a:bodyPr/>
          <a:lstStyle/>
          <a:p>
            <a:r>
              <a:rPr lang="en-US" dirty="0"/>
              <a:t>Consider language</a:t>
            </a:r>
          </a:p>
        </p:txBody>
      </p:sp>
      <p:pic>
        <p:nvPicPr>
          <p:cNvPr id="5" name="Picture 2">
            <a:extLst>
              <a:ext uri="{FF2B5EF4-FFF2-40B4-BE49-F238E27FC236}">
                <a16:creationId xmlns:a16="http://schemas.microsoft.com/office/drawing/2014/main" id="{2127DFD3-9132-98DE-EFFD-1C30AA6B606D}"/>
              </a:ext>
            </a:extLst>
          </p:cNvPr>
          <p:cNvPicPr>
            <a:picLocks noGrp="1" noChangeAspect="1" noChangeArrowheads="1"/>
          </p:cNvPicPr>
          <p:nvPr>
            <p:ph sz="quarter" idx="15"/>
          </p:nvPr>
        </p:nvPicPr>
        <p:blipFill>
          <a:blip r:embed="rId3" cstate="screen"/>
          <a:srcRect/>
          <a:stretch>
            <a:fillRect/>
          </a:stretch>
        </p:blipFill>
        <p:spPr bwMode="auto">
          <a:xfrm>
            <a:off x="6166924" y="1"/>
            <a:ext cx="6025076" cy="6858000"/>
          </a:xfrm>
          <a:prstGeom prst="rect">
            <a:avLst/>
          </a:prstGeom>
          <a:noFill/>
          <a:ln w="9525">
            <a:noFill/>
            <a:miter lim="800000"/>
            <a:headEnd/>
            <a:tailEnd/>
          </a:ln>
        </p:spPr>
      </p:pic>
    </p:spTree>
    <p:extLst>
      <p:ext uri="{BB962C8B-B14F-4D97-AF65-F5344CB8AC3E}">
        <p14:creationId xmlns:p14="http://schemas.microsoft.com/office/powerpoint/2010/main" val="303572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3FBC-ADF3-72C9-88D2-EB89E1D5D157}"/>
              </a:ext>
            </a:extLst>
          </p:cNvPr>
          <p:cNvSpPr>
            <a:spLocks noGrp="1"/>
          </p:cNvSpPr>
          <p:nvPr>
            <p:ph type="title"/>
          </p:nvPr>
        </p:nvSpPr>
        <p:spPr/>
        <p:txBody>
          <a:bodyPr/>
          <a:lstStyle/>
          <a:p>
            <a:r>
              <a:rPr lang="en-US" dirty="0"/>
              <a:t>Provide visuals</a:t>
            </a:r>
          </a:p>
        </p:txBody>
      </p:sp>
      <p:sp>
        <p:nvSpPr>
          <p:cNvPr id="3" name="Text Placeholder 2">
            <a:extLst>
              <a:ext uri="{FF2B5EF4-FFF2-40B4-BE49-F238E27FC236}">
                <a16:creationId xmlns:a16="http://schemas.microsoft.com/office/drawing/2014/main" id="{846D406F-B942-C500-635B-0515759DF20E}"/>
              </a:ext>
            </a:extLst>
          </p:cNvPr>
          <p:cNvSpPr>
            <a:spLocks noGrp="1"/>
          </p:cNvSpPr>
          <p:nvPr>
            <p:ph type="body" sz="quarter" idx="16"/>
          </p:nvPr>
        </p:nvSpPr>
        <p:spPr/>
        <p:txBody>
          <a:bodyPr/>
          <a:lstStyle/>
          <a:p>
            <a:r>
              <a:rPr lang="en-US" dirty="0"/>
              <a:t>Consider language</a:t>
            </a:r>
          </a:p>
        </p:txBody>
      </p:sp>
      <p:sp>
        <p:nvSpPr>
          <p:cNvPr id="4" name="Content Placeholder 3">
            <a:extLst>
              <a:ext uri="{FF2B5EF4-FFF2-40B4-BE49-F238E27FC236}">
                <a16:creationId xmlns:a16="http://schemas.microsoft.com/office/drawing/2014/main" id="{86FA7B67-3B64-8F88-DF1E-AC8E7001580C}"/>
              </a:ext>
            </a:extLst>
          </p:cNvPr>
          <p:cNvSpPr>
            <a:spLocks noGrp="1"/>
          </p:cNvSpPr>
          <p:nvPr>
            <p:ph sz="quarter" idx="15"/>
          </p:nvPr>
        </p:nvSpPr>
        <p:spPr/>
        <p:txBody>
          <a:bodyPr/>
          <a:lstStyle/>
          <a:p>
            <a:endParaRPr lang="en-US"/>
          </a:p>
        </p:txBody>
      </p:sp>
      <p:pic>
        <p:nvPicPr>
          <p:cNvPr id="5" name="Picture 2">
            <a:extLst>
              <a:ext uri="{FF2B5EF4-FFF2-40B4-BE49-F238E27FC236}">
                <a16:creationId xmlns:a16="http://schemas.microsoft.com/office/drawing/2014/main" id="{00751C4F-4A92-CA0F-D53D-0BE7FC6E7586}"/>
              </a:ext>
            </a:extLst>
          </p:cNvPr>
          <p:cNvPicPr>
            <a:picLocks noChangeAspect="1" noChangeArrowheads="1"/>
          </p:cNvPicPr>
          <p:nvPr/>
        </p:nvPicPr>
        <p:blipFill>
          <a:blip r:embed="rId3" cstate="screen"/>
          <a:srcRect/>
          <a:stretch>
            <a:fillRect/>
          </a:stretch>
        </p:blipFill>
        <p:spPr bwMode="auto">
          <a:xfrm>
            <a:off x="7284980" y="1693723"/>
            <a:ext cx="3472567" cy="4608988"/>
          </a:xfrm>
          <a:prstGeom prst="rect">
            <a:avLst/>
          </a:prstGeom>
          <a:noFill/>
          <a:ln w="9525">
            <a:noFill/>
            <a:miter lim="800000"/>
            <a:headEnd/>
            <a:tailEnd/>
          </a:ln>
        </p:spPr>
      </p:pic>
      <p:pic>
        <p:nvPicPr>
          <p:cNvPr id="6" name="Picture 2">
            <a:extLst>
              <a:ext uri="{FF2B5EF4-FFF2-40B4-BE49-F238E27FC236}">
                <a16:creationId xmlns:a16="http://schemas.microsoft.com/office/drawing/2014/main" id="{02FFCF53-BFCE-D4C5-6CF0-E272B104965C}"/>
              </a:ext>
            </a:extLst>
          </p:cNvPr>
          <p:cNvPicPr>
            <a:picLocks noChangeAspect="1" noChangeArrowheads="1"/>
          </p:cNvPicPr>
          <p:nvPr/>
        </p:nvPicPr>
        <p:blipFill>
          <a:blip r:embed="rId4" cstate="screen"/>
          <a:srcRect/>
          <a:stretch>
            <a:fillRect/>
          </a:stretch>
        </p:blipFill>
        <p:spPr bwMode="auto">
          <a:xfrm>
            <a:off x="609113" y="1906728"/>
            <a:ext cx="6341493" cy="3981449"/>
          </a:xfrm>
          <a:prstGeom prst="rect">
            <a:avLst/>
          </a:prstGeom>
          <a:noFill/>
          <a:ln w="9525">
            <a:noFill/>
            <a:miter lim="800000"/>
            <a:headEnd/>
            <a:tailEnd/>
          </a:ln>
        </p:spPr>
      </p:pic>
      <p:sp>
        <p:nvSpPr>
          <p:cNvPr id="7" name="Rectangle 4">
            <a:extLst>
              <a:ext uri="{FF2B5EF4-FFF2-40B4-BE49-F238E27FC236}">
                <a16:creationId xmlns:a16="http://schemas.microsoft.com/office/drawing/2014/main" id="{9D2FB9BB-3E66-4A37-AD33-088A65D9CACE}"/>
              </a:ext>
            </a:extLst>
          </p:cNvPr>
          <p:cNvSpPr>
            <a:spLocks noChangeArrowheads="1"/>
          </p:cNvSpPr>
          <p:nvPr/>
        </p:nvSpPr>
        <p:spPr bwMode="auto">
          <a:xfrm>
            <a:off x="556184" y="5888177"/>
            <a:ext cx="6447346" cy="230832"/>
          </a:xfrm>
          <a:prstGeom prst="rect">
            <a:avLst/>
          </a:prstGeom>
          <a:noFill/>
          <a:ln w="9525">
            <a:noFill/>
            <a:miter lim="800000"/>
            <a:headEnd/>
            <a:tailEnd/>
          </a:ln>
        </p:spPr>
        <p:txBody>
          <a:bodyPr wrap="square">
            <a:spAutoFit/>
          </a:bodyPr>
          <a:lstStyle/>
          <a:p>
            <a:pPr algn="ctr"/>
            <a:r>
              <a:rPr lang="en-US" sz="900">
                <a:solidFill>
                  <a:schemeClr val="bg1">
                    <a:lumMod val="50000"/>
                  </a:schemeClr>
                </a:solidFill>
              </a:rPr>
              <a:t>Photo Source: </a:t>
            </a:r>
            <a:r>
              <a:rPr lang="en-US" sz="900">
                <a:solidFill>
                  <a:schemeClr val="bg1">
                    <a:lumMod val="50000"/>
                  </a:schemeClr>
                </a:solidFill>
                <a:hlinkClick r:id="rId5"/>
              </a:rPr>
              <a:t>http://www.wuc.on.ca/information/distribution.our_watermains.cfm</a:t>
            </a:r>
            <a:r>
              <a:rPr lang="en-US" sz="900">
                <a:solidFill>
                  <a:schemeClr val="bg1">
                    <a:lumMod val="50000"/>
                  </a:schemeClr>
                </a:solidFill>
              </a:rPr>
              <a:t> </a:t>
            </a:r>
          </a:p>
        </p:txBody>
      </p:sp>
    </p:spTree>
    <p:extLst>
      <p:ext uri="{BB962C8B-B14F-4D97-AF65-F5344CB8AC3E}">
        <p14:creationId xmlns:p14="http://schemas.microsoft.com/office/powerpoint/2010/main" val="301860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D5747-BDDB-2C0C-C050-D38CF664904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14AF03-1DA4-069A-8F6A-3A298903FBD1}"/>
              </a:ext>
            </a:extLst>
          </p:cNvPr>
          <p:cNvSpPr>
            <a:spLocks noGrp="1"/>
          </p:cNvSpPr>
          <p:nvPr>
            <p:ph type="title"/>
          </p:nvPr>
        </p:nvSpPr>
        <p:spPr>
          <a:xfrm>
            <a:off x="556260" y="1820429"/>
            <a:ext cx="11079480" cy="1156809"/>
          </a:xfrm>
        </p:spPr>
        <p:txBody>
          <a:bodyPr/>
          <a:lstStyle/>
          <a:p>
            <a:r>
              <a:rPr lang="en-US" dirty="0"/>
              <a:t>Communications After Major Disruption</a:t>
            </a:r>
          </a:p>
        </p:txBody>
      </p:sp>
      <p:pic>
        <p:nvPicPr>
          <p:cNvPr id="9" name="Picture 8" descr="A blue diamond on a black background&#10;&#10;Description automatically generated">
            <a:extLst>
              <a:ext uri="{FF2B5EF4-FFF2-40B4-BE49-F238E27FC236}">
                <a16:creationId xmlns:a16="http://schemas.microsoft.com/office/drawing/2014/main" id="{E1E79192-B484-62E1-E8E5-B526A598FA10}"/>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877182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BE9DB-D4B8-0300-6B6C-17B18A9C6313}"/>
              </a:ext>
            </a:extLst>
          </p:cNvPr>
          <p:cNvSpPr>
            <a:spLocks noGrp="1"/>
          </p:cNvSpPr>
          <p:nvPr>
            <p:ph type="body" sz="quarter" idx="10"/>
          </p:nvPr>
        </p:nvSpPr>
        <p:spPr/>
        <p:txBody>
          <a:bodyPr/>
          <a:lstStyle/>
          <a:p>
            <a:r>
              <a:rPr lang="en-US" dirty="0"/>
              <a:t>Alicea Easthope-Frazer</a:t>
            </a:r>
          </a:p>
        </p:txBody>
      </p:sp>
      <p:sp>
        <p:nvSpPr>
          <p:cNvPr id="3" name="Text Placeholder 2">
            <a:extLst>
              <a:ext uri="{FF2B5EF4-FFF2-40B4-BE49-F238E27FC236}">
                <a16:creationId xmlns:a16="http://schemas.microsoft.com/office/drawing/2014/main" id="{10033E66-292F-18F0-F797-19FF7443D2BC}"/>
              </a:ext>
            </a:extLst>
          </p:cNvPr>
          <p:cNvSpPr>
            <a:spLocks noGrp="1"/>
          </p:cNvSpPr>
          <p:nvPr>
            <p:ph type="body" sz="quarter" idx="11"/>
          </p:nvPr>
        </p:nvSpPr>
        <p:spPr/>
        <p:txBody>
          <a:bodyPr/>
          <a:lstStyle/>
          <a:p>
            <a:r>
              <a:rPr lang="en-US" dirty="0"/>
              <a:t>Senior Project Director</a:t>
            </a:r>
          </a:p>
        </p:txBody>
      </p:sp>
      <p:sp>
        <p:nvSpPr>
          <p:cNvPr id="4" name="Text Placeholder 3">
            <a:extLst>
              <a:ext uri="{FF2B5EF4-FFF2-40B4-BE49-F238E27FC236}">
                <a16:creationId xmlns:a16="http://schemas.microsoft.com/office/drawing/2014/main" id="{AFD2E1D7-03FB-7E00-D64E-F1EF9AA1B82F}"/>
              </a:ext>
            </a:extLst>
          </p:cNvPr>
          <p:cNvSpPr>
            <a:spLocks noGrp="1"/>
          </p:cNvSpPr>
          <p:nvPr>
            <p:ph type="body" sz="quarter" idx="12"/>
          </p:nvPr>
        </p:nvSpPr>
        <p:spPr/>
        <p:txBody>
          <a:bodyPr/>
          <a:lstStyle/>
          <a:p>
            <a:r>
              <a:rPr lang="en-US" dirty="0"/>
              <a:t>aliceaef</a:t>
            </a:r>
            <a:r>
              <a:rPr lang="en-US" sz="1600" dirty="0"/>
              <a:t>@sog.unc.edu</a:t>
            </a:r>
          </a:p>
        </p:txBody>
      </p:sp>
      <p:sp>
        <p:nvSpPr>
          <p:cNvPr id="5" name="Text Placeholder 4">
            <a:extLst>
              <a:ext uri="{FF2B5EF4-FFF2-40B4-BE49-F238E27FC236}">
                <a16:creationId xmlns:a16="http://schemas.microsoft.com/office/drawing/2014/main" id="{DC979661-CE14-979D-0F2E-DB1F81D79141}"/>
              </a:ext>
            </a:extLst>
          </p:cNvPr>
          <p:cNvSpPr>
            <a:spLocks noGrp="1"/>
          </p:cNvSpPr>
          <p:nvPr>
            <p:ph type="body" sz="quarter" idx="14"/>
          </p:nvPr>
        </p:nvSpPr>
        <p:spPr/>
        <p:txBody>
          <a:bodyPr/>
          <a:lstStyle/>
          <a:p>
            <a:endParaRPr lang="en-US" sz="1600" dirty="0"/>
          </a:p>
        </p:txBody>
      </p:sp>
      <p:sp>
        <p:nvSpPr>
          <p:cNvPr id="6" name="Text Placeholder 5">
            <a:extLst>
              <a:ext uri="{FF2B5EF4-FFF2-40B4-BE49-F238E27FC236}">
                <a16:creationId xmlns:a16="http://schemas.microsoft.com/office/drawing/2014/main" id="{C7AF4075-3A46-BE07-B507-A9FB6A0FB106}"/>
              </a:ext>
            </a:extLst>
          </p:cNvPr>
          <p:cNvSpPr>
            <a:spLocks noGrp="1"/>
          </p:cNvSpPr>
          <p:nvPr>
            <p:ph type="body" sz="quarter" idx="19"/>
          </p:nvPr>
        </p:nvSpPr>
        <p:spPr/>
        <p:txBody>
          <a:bodyPr/>
          <a:lstStyle/>
          <a:p>
            <a:r>
              <a:rPr lang="en-US" dirty="0"/>
              <a:t>Contact Us!</a:t>
            </a:r>
          </a:p>
        </p:txBody>
      </p:sp>
      <p:sp>
        <p:nvSpPr>
          <p:cNvPr id="7" name="Text Placeholder 6">
            <a:extLst>
              <a:ext uri="{FF2B5EF4-FFF2-40B4-BE49-F238E27FC236}">
                <a16:creationId xmlns:a16="http://schemas.microsoft.com/office/drawing/2014/main" id="{65D97AD3-420C-A632-5E6C-14A80DADBF5F}"/>
              </a:ext>
            </a:extLst>
          </p:cNvPr>
          <p:cNvSpPr>
            <a:spLocks noGrp="1"/>
          </p:cNvSpPr>
          <p:nvPr>
            <p:ph type="body" sz="quarter" idx="20"/>
          </p:nvPr>
        </p:nvSpPr>
        <p:spPr/>
        <p:txBody>
          <a:bodyPr/>
          <a:lstStyle/>
          <a:p>
            <a:endParaRPr lang="en-US" dirty="0"/>
          </a:p>
        </p:txBody>
      </p:sp>
      <p:sp>
        <p:nvSpPr>
          <p:cNvPr id="8" name="Text Placeholder 7">
            <a:extLst>
              <a:ext uri="{FF2B5EF4-FFF2-40B4-BE49-F238E27FC236}">
                <a16:creationId xmlns:a16="http://schemas.microsoft.com/office/drawing/2014/main" id="{15848180-36BE-E969-99B4-EB187E30EE74}"/>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58CCDE40-61B2-3E16-5C06-1327F73C8E2A}"/>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458FB3A7-8DC0-8565-E52B-580265B86B1B}"/>
              </a:ext>
            </a:extLst>
          </p:cNvPr>
          <p:cNvSpPr>
            <a:spLocks noGrp="1"/>
          </p:cNvSpPr>
          <p:nvPr>
            <p:ph type="body" sz="quarter" idx="23"/>
          </p:nvPr>
        </p:nvSpPr>
        <p:spPr/>
        <p:txBody>
          <a:bodyPr/>
          <a:lstStyle/>
          <a:p>
            <a:endParaRPr lang="en-US"/>
          </a:p>
        </p:txBody>
      </p:sp>
      <p:pic>
        <p:nvPicPr>
          <p:cNvPr id="11" name="Picture 10">
            <a:hlinkClick r:id="rId2"/>
            <a:extLst>
              <a:ext uri="{FF2B5EF4-FFF2-40B4-BE49-F238E27FC236}">
                <a16:creationId xmlns:a16="http://schemas.microsoft.com/office/drawing/2014/main" id="{DA683735-F2E3-6A5F-0CC2-C87A6ACD971A}"/>
              </a:ext>
            </a:extLst>
          </p:cNvPr>
          <p:cNvPicPr>
            <a:picLocks noChangeAspect="1"/>
          </p:cNvPicPr>
          <p:nvPr/>
        </p:nvPicPr>
        <p:blipFill>
          <a:blip r:embed="rId3"/>
          <a:stretch>
            <a:fillRect/>
          </a:stretch>
        </p:blipFill>
        <p:spPr>
          <a:xfrm>
            <a:off x="9708451" y="6202486"/>
            <a:ext cx="297003" cy="297003"/>
          </a:xfrm>
          <a:prstGeom prst="rect">
            <a:avLst/>
          </a:prstGeom>
        </p:spPr>
      </p:pic>
      <p:pic>
        <p:nvPicPr>
          <p:cNvPr id="12" name="Picture 11">
            <a:hlinkClick r:id="rId4"/>
            <a:extLst>
              <a:ext uri="{FF2B5EF4-FFF2-40B4-BE49-F238E27FC236}">
                <a16:creationId xmlns:a16="http://schemas.microsoft.com/office/drawing/2014/main" id="{F2525C82-0BDF-6BE5-84CF-F093944314A4}"/>
              </a:ext>
            </a:extLst>
          </p:cNvPr>
          <p:cNvPicPr>
            <a:picLocks noChangeAspect="1"/>
          </p:cNvPicPr>
          <p:nvPr/>
        </p:nvPicPr>
        <p:blipFill>
          <a:blip r:embed="rId5"/>
          <a:stretch>
            <a:fillRect/>
          </a:stretch>
        </p:blipFill>
        <p:spPr>
          <a:xfrm>
            <a:off x="10914947" y="6202486"/>
            <a:ext cx="297003" cy="297003"/>
          </a:xfrm>
          <a:prstGeom prst="rect">
            <a:avLst/>
          </a:prstGeom>
        </p:spPr>
      </p:pic>
      <p:pic>
        <p:nvPicPr>
          <p:cNvPr id="13" name="Picture 12">
            <a:hlinkClick r:id="rId6"/>
            <a:extLst>
              <a:ext uri="{FF2B5EF4-FFF2-40B4-BE49-F238E27FC236}">
                <a16:creationId xmlns:a16="http://schemas.microsoft.com/office/drawing/2014/main" id="{B64501DA-C909-D299-2203-C8E976E007AE}"/>
              </a:ext>
            </a:extLst>
          </p:cNvPr>
          <p:cNvPicPr>
            <a:picLocks noChangeAspect="1"/>
          </p:cNvPicPr>
          <p:nvPr/>
        </p:nvPicPr>
        <p:blipFill>
          <a:blip r:embed="rId7"/>
          <a:stretch>
            <a:fillRect/>
          </a:stretch>
        </p:blipFill>
        <p:spPr>
          <a:xfrm>
            <a:off x="11487540" y="6202486"/>
            <a:ext cx="297003" cy="297003"/>
          </a:xfrm>
          <a:prstGeom prst="rect">
            <a:avLst/>
          </a:prstGeom>
        </p:spPr>
      </p:pic>
      <p:pic>
        <p:nvPicPr>
          <p:cNvPr id="14" name="Picture 13">
            <a:hlinkClick r:id="rId8"/>
            <a:extLst>
              <a:ext uri="{FF2B5EF4-FFF2-40B4-BE49-F238E27FC236}">
                <a16:creationId xmlns:a16="http://schemas.microsoft.com/office/drawing/2014/main" id="{61EA09F4-A074-A197-D546-57430696BEB7}"/>
              </a:ext>
            </a:extLst>
          </p:cNvPr>
          <p:cNvPicPr>
            <a:picLocks noChangeAspect="1"/>
          </p:cNvPicPr>
          <p:nvPr/>
        </p:nvPicPr>
        <p:blipFill>
          <a:blip r:embed="rId9"/>
          <a:stretch>
            <a:fillRect/>
          </a:stretch>
        </p:blipFill>
        <p:spPr>
          <a:xfrm>
            <a:off x="10308449" y="6202486"/>
            <a:ext cx="297003" cy="297003"/>
          </a:xfrm>
          <a:prstGeom prst="rect">
            <a:avLst/>
          </a:prstGeom>
        </p:spPr>
      </p:pic>
    </p:spTree>
    <p:extLst>
      <p:ext uri="{BB962C8B-B14F-4D97-AF65-F5344CB8AC3E}">
        <p14:creationId xmlns:p14="http://schemas.microsoft.com/office/powerpoint/2010/main" val="10851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3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5A043-F4C6-5BDF-6A07-DED875BC2DE1}"/>
              </a:ext>
            </a:extLst>
          </p:cNvPr>
          <p:cNvSpPr>
            <a:spLocks noGrp="1"/>
          </p:cNvSpPr>
          <p:nvPr>
            <p:ph type="title"/>
          </p:nvPr>
        </p:nvSpPr>
        <p:spPr/>
        <p:txBody>
          <a:bodyPr/>
          <a:lstStyle/>
          <a:p>
            <a:r>
              <a:rPr lang="en-US" dirty="0"/>
              <a:t>Why rates change</a:t>
            </a:r>
          </a:p>
        </p:txBody>
      </p:sp>
      <p:sp>
        <p:nvSpPr>
          <p:cNvPr id="6" name="Text Placeholder 5">
            <a:extLst>
              <a:ext uri="{FF2B5EF4-FFF2-40B4-BE49-F238E27FC236}">
                <a16:creationId xmlns:a16="http://schemas.microsoft.com/office/drawing/2014/main" id="{DC6014E7-5382-58A0-BBD7-A34BFFA58E29}"/>
              </a:ext>
            </a:extLst>
          </p:cNvPr>
          <p:cNvSpPr>
            <a:spLocks noGrp="1"/>
          </p:cNvSpPr>
          <p:nvPr>
            <p:ph type="body" sz="quarter" idx="16"/>
          </p:nvPr>
        </p:nvSpPr>
        <p:spPr/>
        <p:txBody>
          <a:bodyPr/>
          <a:lstStyle/>
          <a:p>
            <a:r>
              <a:rPr lang="en-US" dirty="0"/>
              <a:t>Be transparent</a:t>
            </a:r>
          </a:p>
        </p:txBody>
      </p:sp>
      <p:sp>
        <p:nvSpPr>
          <p:cNvPr id="5" name="Content Placeholder 4">
            <a:extLst>
              <a:ext uri="{FF2B5EF4-FFF2-40B4-BE49-F238E27FC236}">
                <a16:creationId xmlns:a16="http://schemas.microsoft.com/office/drawing/2014/main" id="{342906BF-520C-6E9E-E70B-2526BDF49C61}"/>
              </a:ext>
            </a:extLst>
          </p:cNvPr>
          <p:cNvSpPr>
            <a:spLocks noGrp="1"/>
          </p:cNvSpPr>
          <p:nvPr>
            <p:ph sz="quarter" idx="15"/>
          </p:nvPr>
        </p:nvSpPr>
        <p:spPr>
          <a:xfrm>
            <a:off x="499174" y="2208807"/>
            <a:ext cx="5912017"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Explain the need (e.g., infrastructure upgrades, inflation, legal compliance)</a:t>
            </a:r>
          </a:p>
          <a:p>
            <a:r>
              <a:rPr lang="en-US" dirty="0">
                <a:solidFill>
                  <a:srgbClr val="000000"/>
                </a:solidFill>
                <a:ea typeface="Aptos" panose="020B0004020202020204" pitchFamily="34" charset="0"/>
                <a:cs typeface="Times New Roman" panose="02020603050405020304" pitchFamily="18" charset="0"/>
              </a:rPr>
              <a:t>Saving for the future</a:t>
            </a:r>
          </a:p>
          <a:p>
            <a:pPr lvl="1"/>
            <a:r>
              <a:rPr lang="en-US" dirty="0">
                <a:solidFill>
                  <a:srgbClr val="000000"/>
                </a:solidFill>
                <a:effectLst/>
                <a:ea typeface="Aptos" panose="020B0004020202020204" pitchFamily="34" charset="0"/>
                <a:cs typeface="Times New Roman" panose="02020603050405020304" pitchFamily="18" charset="0"/>
              </a:rPr>
              <a:t>Creating (or bulking up) an asset management plan</a:t>
            </a:r>
          </a:p>
          <a:p>
            <a:pPr lvl="1"/>
            <a:r>
              <a:rPr lang="en-US" dirty="0">
                <a:solidFill>
                  <a:srgbClr val="000000"/>
                </a:solidFill>
                <a:effectLst/>
                <a:ea typeface="Aptos" panose="020B0004020202020204" pitchFamily="34" charset="0"/>
                <a:cs typeface="Times New Roman" panose="02020603050405020304" pitchFamily="18" charset="0"/>
              </a:rPr>
              <a:t>Building up reserve funds for leaks, wear and tear</a:t>
            </a:r>
          </a:p>
          <a:p>
            <a:pPr lvl="1"/>
            <a:r>
              <a:rPr lang="en-US" dirty="0">
                <a:solidFill>
                  <a:srgbClr val="000000"/>
                </a:solidFill>
                <a:effectLst/>
                <a:ea typeface="Aptos" panose="020B0004020202020204" pitchFamily="34" charset="0"/>
                <a:cs typeface="Times New Roman" panose="02020603050405020304" pitchFamily="18" charset="0"/>
              </a:rPr>
              <a:t>Having funds stored away in case a major crisis happens (Like a water main break!)</a:t>
            </a:r>
          </a:p>
          <a:p>
            <a:pPr lvl="1"/>
            <a:endParaRPr lang="en-US" dirty="0">
              <a:solidFill>
                <a:srgbClr val="000000"/>
              </a:solidFill>
              <a:effectLst/>
              <a:ea typeface="Aptos" panose="020B000402020202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47C14F4E-25C0-D6DB-D842-5004D94F59F4}"/>
              </a:ext>
            </a:extLst>
          </p:cNvPr>
          <p:cNvPicPr>
            <a:picLocks noChangeAspect="1"/>
          </p:cNvPicPr>
          <p:nvPr/>
        </p:nvPicPr>
        <p:blipFill>
          <a:blip r:embed="rId2"/>
          <a:stretch>
            <a:fillRect/>
          </a:stretch>
        </p:blipFill>
        <p:spPr>
          <a:xfrm>
            <a:off x="6279983" y="2296887"/>
            <a:ext cx="5912018" cy="4176649"/>
          </a:xfrm>
          <a:prstGeom prst="rect">
            <a:avLst/>
          </a:prstGeom>
        </p:spPr>
      </p:pic>
      <p:cxnSp>
        <p:nvCxnSpPr>
          <p:cNvPr id="10" name="Straight Connector 9">
            <a:extLst>
              <a:ext uri="{FF2B5EF4-FFF2-40B4-BE49-F238E27FC236}">
                <a16:creationId xmlns:a16="http://schemas.microsoft.com/office/drawing/2014/main" id="{B9CE90BB-8BEF-BC6D-F7DD-A180958B3F25}"/>
              </a:ext>
            </a:extLst>
          </p:cNvPr>
          <p:cNvCxnSpPr/>
          <p:nvPr/>
        </p:nvCxnSpPr>
        <p:spPr>
          <a:xfrm>
            <a:off x="10079181" y="2805546"/>
            <a:ext cx="39319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1DACC2-82F2-E580-3270-4BDA1129D0FF}"/>
              </a:ext>
            </a:extLst>
          </p:cNvPr>
          <p:cNvCxnSpPr/>
          <p:nvPr/>
        </p:nvCxnSpPr>
        <p:spPr>
          <a:xfrm>
            <a:off x="7644245" y="3248891"/>
            <a:ext cx="34747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2967C9-59AF-0B01-4744-B840F816A667}"/>
              </a:ext>
            </a:extLst>
          </p:cNvPr>
          <p:cNvCxnSpPr/>
          <p:nvPr/>
        </p:nvCxnSpPr>
        <p:spPr>
          <a:xfrm>
            <a:off x="10392708" y="3654137"/>
            <a:ext cx="44805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C65DE-0F80-BAAC-EADE-EABDCD4AB99C}"/>
              </a:ext>
            </a:extLst>
          </p:cNvPr>
          <p:cNvCxnSpPr/>
          <p:nvPr/>
        </p:nvCxnSpPr>
        <p:spPr>
          <a:xfrm>
            <a:off x="11276815" y="4471803"/>
            <a:ext cx="44805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BE1DD7-9A7D-04DB-2E1F-4BEA5BABB4C7}"/>
              </a:ext>
            </a:extLst>
          </p:cNvPr>
          <p:cNvCxnSpPr/>
          <p:nvPr/>
        </p:nvCxnSpPr>
        <p:spPr>
          <a:xfrm>
            <a:off x="10758745" y="5624947"/>
            <a:ext cx="47548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25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B273-6AD3-9CFD-F2E8-2D2283C3E0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98332A-B0D5-1FC2-9111-2FD31058524D}"/>
              </a:ext>
            </a:extLst>
          </p:cNvPr>
          <p:cNvSpPr>
            <a:spLocks noGrp="1"/>
          </p:cNvSpPr>
          <p:nvPr>
            <p:ph type="title"/>
          </p:nvPr>
        </p:nvSpPr>
        <p:spPr/>
        <p:txBody>
          <a:bodyPr/>
          <a:lstStyle/>
          <a:p>
            <a:r>
              <a:rPr lang="en-US" dirty="0"/>
              <a:t>Cost breakdown</a:t>
            </a:r>
          </a:p>
        </p:txBody>
      </p:sp>
      <p:sp>
        <p:nvSpPr>
          <p:cNvPr id="6" name="Text Placeholder 5">
            <a:extLst>
              <a:ext uri="{FF2B5EF4-FFF2-40B4-BE49-F238E27FC236}">
                <a16:creationId xmlns:a16="http://schemas.microsoft.com/office/drawing/2014/main" id="{C3C36D53-CB2E-6AD0-1123-3A5B2B647EC3}"/>
              </a:ext>
            </a:extLst>
          </p:cNvPr>
          <p:cNvSpPr>
            <a:spLocks noGrp="1"/>
          </p:cNvSpPr>
          <p:nvPr>
            <p:ph type="body" sz="quarter" idx="16"/>
          </p:nvPr>
        </p:nvSpPr>
        <p:spPr/>
        <p:txBody>
          <a:bodyPr/>
          <a:lstStyle/>
          <a:p>
            <a:r>
              <a:rPr lang="en-US" dirty="0"/>
              <a:t>Be transparent</a:t>
            </a:r>
          </a:p>
        </p:txBody>
      </p:sp>
      <p:sp>
        <p:nvSpPr>
          <p:cNvPr id="5" name="Content Placeholder 4">
            <a:extLst>
              <a:ext uri="{FF2B5EF4-FFF2-40B4-BE49-F238E27FC236}">
                <a16:creationId xmlns:a16="http://schemas.microsoft.com/office/drawing/2014/main" id="{1A81EBF9-F197-1A8D-0A11-F8D1613A3877}"/>
              </a:ext>
            </a:extLst>
          </p:cNvPr>
          <p:cNvSpPr>
            <a:spLocks noGrp="1"/>
          </p:cNvSpPr>
          <p:nvPr>
            <p:ph sz="quarter" idx="15"/>
          </p:nvPr>
        </p:nvSpPr>
        <p:spPr>
          <a:xfrm>
            <a:off x="499175" y="2208807"/>
            <a:ext cx="5596826"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Use visuals to show where customer money goes (e.g., maintenance, upgrades, personnel).</a:t>
            </a:r>
          </a:p>
        </p:txBody>
      </p:sp>
      <p:graphicFrame>
        <p:nvGraphicFramePr>
          <p:cNvPr id="2" name="Chart 1">
            <a:extLst>
              <a:ext uri="{FF2B5EF4-FFF2-40B4-BE49-F238E27FC236}">
                <a16:creationId xmlns:a16="http://schemas.microsoft.com/office/drawing/2014/main" id="{2900A4F2-2A8E-2A0B-C12B-5DCB1AD421B9}"/>
              </a:ext>
            </a:extLst>
          </p:cNvPr>
          <p:cNvGraphicFramePr>
            <a:graphicFrameLocks/>
          </p:cNvGraphicFramePr>
          <p:nvPr>
            <p:extLst>
              <p:ext uri="{D42A27DB-BD31-4B8C-83A1-F6EECF244321}">
                <p14:modId xmlns:p14="http://schemas.microsoft.com/office/powerpoint/2010/main" val="2759002695"/>
              </p:ext>
            </p:extLst>
          </p:nvPr>
        </p:nvGraphicFramePr>
        <p:xfrm>
          <a:off x="5143500" y="626918"/>
          <a:ext cx="6906058" cy="5724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908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DB9E7-8D0B-8747-E023-49448CF14A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D78B2A-8474-5014-67AF-28396D29708D}"/>
              </a:ext>
            </a:extLst>
          </p:cNvPr>
          <p:cNvSpPr>
            <a:spLocks noGrp="1"/>
          </p:cNvSpPr>
          <p:nvPr>
            <p:ph type="title"/>
          </p:nvPr>
        </p:nvSpPr>
        <p:spPr/>
        <p:txBody>
          <a:bodyPr/>
          <a:lstStyle/>
          <a:p>
            <a:r>
              <a:rPr lang="en-US" dirty="0"/>
              <a:t>Long-term benefits</a:t>
            </a:r>
          </a:p>
        </p:txBody>
      </p:sp>
      <p:sp>
        <p:nvSpPr>
          <p:cNvPr id="6" name="Text Placeholder 5">
            <a:extLst>
              <a:ext uri="{FF2B5EF4-FFF2-40B4-BE49-F238E27FC236}">
                <a16:creationId xmlns:a16="http://schemas.microsoft.com/office/drawing/2014/main" id="{9B343249-4657-93D6-A88C-F6F4EEC7824D}"/>
              </a:ext>
            </a:extLst>
          </p:cNvPr>
          <p:cNvSpPr>
            <a:spLocks noGrp="1"/>
          </p:cNvSpPr>
          <p:nvPr>
            <p:ph type="body" sz="quarter" idx="16"/>
          </p:nvPr>
        </p:nvSpPr>
        <p:spPr/>
        <p:txBody>
          <a:bodyPr/>
          <a:lstStyle/>
          <a:p>
            <a:r>
              <a:rPr lang="en-US" dirty="0"/>
              <a:t>Be transparent</a:t>
            </a:r>
          </a:p>
        </p:txBody>
      </p:sp>
      <p:sp>
        <p:nvSpPr>
          <p:cNvPr id="5" name="Content Placeholder 4">
            <a:extLst>
              <a:ext uri="{FF2B5EF4-FFF2-40B4-BE49-F238E27FC236}">
                <a16:creationId xmlns:a16="http://schemas.microsoft.com/office/drawing/2014/main" id="{FF8FBC0F-10DE-3704-8822-2E85A26BA417}"/>
              </a:ext>
            </a:extLst>
          </p:cNvPr>
          <p:cNvSpPr>
            <a:spLocks noGrp="1"/>
          </p:cNvSpPr>
          <p:nvPr>
            <p:ph sz="quarter" idx="15"/>
          </p:nvPr>
        </p:nvSpPr>
        <p:spPr>
          <a:xfrm>
            <a:off x="499175" y="2208807"/>
            <a:ext cx="8587676"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Highlight how changes improve service reliability and sustainability.</a:t>
            </a:r>
          </a:p>
          <a:p>
            <a:r>
              <a:rPr lang="en-US" sz="2800" dirty="0">
                <a:solidFill>
                  <a:srgbClr val="000000"/>
                </a:solidFill>
                <a:effectLst/>
                <a:ea typeface="Times New Roman" panose="02020603050405020304" pitchFamily="18" charset="0"/>
                <a:cs typeface="Times New Roman" panose="02020603050405020304" pitchFamily="18" charset="0"/>
              </a:rPr>
              <a:t>Are you meeting your utility's goals?</a:t>
            </a:r>
          </a:p>
          <a:p>
            <a:r>
              <a:rPr lang="en-US" sz="2800" dirty="0">
                <a:solidFill>
                  <a:srgbClr val="000000"/>
                </a:solidFill>
                <a:effectLst/>
                <a:ea typeface="Times New Roman" panose="02020603050405020304" pitchFamily="18" charset="0"/>
                <a:cs typeface="Times New Roman" panose="02020603050405020304" pitchFamily="18" charset="0"/>
              </a:rPr>
              <a:t>Are you meeting water quality standards?</a:t>
            </a:r>
          </a:p>
          <a:p>
            <a:r>
              <a:rPr lang="en-US" sz="2800" dirty="0">
                <a:solidFill>
                  <a:srgbClr val="000000"/>
                </a:solidFill>
                <a:effectLst/>
                <a:ea typeface="Times New Roman" panose="02020603050405020304" pitchFamily="18" charset="0"/>
                <a:cs typeface="Times New Roman" panose="02020603050405020304" pitchFamily="18" charset="0"/>
              </a:rPr>
              <a:t>Do you have sufficient capacity to meet current and future needs?</a:t>
            </a:r>
          </a:p>
          <a:p>
            <a:endParaRPr lang="en-US" sz="2800" dirty="0">
              <a:solidFill>
                <a:srgbClr val="000000"/>
              </a:solidFill>
              <a:effectLst/>
              <a:ea typeface="Times New Roman" panose="02020603050405020304" pitchFamily="18" charset="0"/>
              <a:cs typeface="Times New Roman" panose="02020603050405020304" pitchFamily="18" charset="0"/>
            </a:endParaRPr>
          </a:p>
        </p:txBody>
      </p:sp>
      <p:pic>
        <p:nvPicPr>
          <p:cNvPr id="2" name="Picture 5">
            <a:extLst>
              <a:ext uri="{FF2B5EF4-FFF2-40B4-BE49-F238E27FC236}">
                <a16:creationId xmlns:a16="http://schemas.microsoft.com/office/drawing/2014/main" id="{614E286E-470B-9448-45D2-07296DD39085}"/>
              </a:ext>
            </a:extLst>
          </p:cNvPr>
          <p:cNvPicPr>
            <a:picLocks noChangeAspect="1"/>
          </p:cNvPicPr>
          <p:nvPr/>
        </p:nvPicPr>
        <p:blipFill rotWithShape="1">
          <a:blip r:embed="rId3">
            <a:duotone>
              <a:schemeClr val="accent1">
                <a:shade val="45000"/>
                <a:satMod val="135000"/>
              </a:schemeClr>
              <a:prstClr val="white"/>
            </a:duotone>
          </a:blip>
          <a:srcRect l="19192" t="20655" r="19192" b="18892"/>
          <a:stretch/>
        </p:blipFill>
        <p:spPr>
          <a:xfrm>
            <a:off x="8760316" y="2055371"/>
            <a:ext cx="3224123" cy="3173070"/>
          </a:xfrm>
          <a:prstGeom prst="rect">
            <a:avLst/>
          </a:prstGeom>
        </p:spPr>
      </p:pic>
      <p:sp>
        <p:nvSpPr>
          <p:cNvPr id="3" name="TextBox 2">
            <a:extLst>
              <a:ext uri="{FF2B5EF4-FFF2-40B4-BE49-F238E27FC236}">
                <a16:creationId xmlns:a16="http://schemas.microsoft.com/office/drawing/2014/main" id="{22A99568-C6C0-0872-9757-6361E25CB031}"/>
              </a:ext>
            </a:extLst>
          </p:cNvPr>
          <p:cNvSpPr txBox="1"/>
          <p:nvPr/>
        </p:nvSpPr>
        <p:spPr>
          <a:xfrm>
            <a:off x="8758047" y="4997383"/>
            <a:ext cx="366583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Image by </a:t>
            </a:r>
            <a:r>
              <a:rPr lang="en-US" sz="900" err="1"/>
              <a:t>Memed_Nurrohmad</a:t>
            </a:r>
            <a:r>
              <a:rPr lang="en-US" sz="900" dirty="0"/>
              <a:t> on </a:t>
            </a:r>
            <a:r>
              <a:rPr lang="en-US" sz="900" err="1"/>
              <a:t>Pixabay</a:t>
            </a:r>
            <a:endParaRPr lang="en-US" sz="900"/>
          </a:p>
        </p:txBody>
      </p:sp>
    </p:spTree>
    <p:extLst>
      <p:ext uri="{BB962C8B-B14F-4D97-AF65-F5344CB8AC3E}">
        <p14:creationId xmlns:p14="http://schemas.microsoft.com/office/powerpoint/2010/main" val="129288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5B82A-AA0F-29B7-A259-B54D8BD6CB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8A746C-146E-5921-3635-13CB289C6A1F}"/>
              </a:ext>
            </a:extLst>
          </p:cNvPr>
          <p:cNvSpPr>
            <a:spLocks noGrp="1"/>
          </p:cNvSpPr>
          <p:nvPr>
            <p:ph type="title"/>
          </p:nvPr>
        </p:nvSpPr>
        <p:spPr/>
        <p:txBody>
          <a:bodyPr/>
          <a:lstStyle/>
          <a:p>
            <a:r>
              <a:rPr lang="en-US" dirty="0"/>
              <a:t>Provide Advanced Notice</a:t>
            </a:r>
          </a:p>
        </p:txBody>
      </p:sp>
      <p:pic>
        <p:nvPicPr>
          <p:cNvPr id="9" name="Picture 8" descr="A blue diamond on a black background&#10;&#10;Description automatically generated">
            <a:extLst>
              <a:ext uri="{FF2B5EF4-FFF2-40B4-BE49-F238E27FC236}">
                <a16:creationId xmlns:a16="http://schemas.microsoft.com/office/drawing/2014/main" id="{2EB08A14-D4B5-5F5C-9328-5EA22A420D06}"/>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383CAA3E-1CFB-5871-58D9-AF53C4D0A8D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59551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8E37-0576-2C26-1CAD-A187AFFF34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AF2AFD-8B25-9514-A52B-80CA961AE5FD}"/>
              </a:ext>
            </a:extLst>
          </p:cNvPr>
          <p:cNvSpPr>
            <a:spLocks noGrp="1"/>
          </p:cNvSpPr>
          <p:nvPr>
            <p:ph type="title"/>
          </p:nvPr>
        </p:nvSpPr>
        <p:spPr/>
        <p:txBody>
          <a:bodyPr/>
          <a:lstStyle/>
          <a:p>
            <a:r>
              <a:rPr lang="en-US" dirty="0"/>
              <a:t>Early communication</a:t>
            </a:r>
          </a:p>
        </p:txBody>
      </p:sp>
      <p:sp>
        <p:nvSpPr>
          <p:cNvPr id="6" name="Text Placeholder 5">
            <a:extLst>
              <a:ext uri="{FF2B5EF4-FFF2-40B4-BE49-F238E27FC236}">
                <a16:creationId xmlns:a16="http://schemas.microsoft.com/office/drawing/2014/main" id="{A29531A1-A206-CEE9-4067-C72304216386}"/>
              </a:ext>
            </a:extLst>
          </p:cNvPr>
          <p:cNvSpPr>
            <a:spLocks noGrp="1"/>
          </p:cNvSpPr>
          <p:nvPr>
            <p:ph type="body" sz="quarter" idx="16"/>
          </p:nvPr>
        </p:nvSpPr>
        <p:spPr/>
        <p:txBody>
          <a:bodyPr/>
          <a:lstStyle/>
          <a:p>
            <a:r>
              <a:rPr lang="en-US" dirty="0"/>
              <a:t>Provide advanced notice</a:t>
            </a:r>
          </a:p>
        </p:txBody>
      </p:sp>
      <p:sp>
        <p:nvSpPr>
          <p:cNvPr id="5" name="Content Placeholder 4">
            <a:extLst>
              <a:ext uri="{FF2B5EF4-FFF2-40B4-BE49-F238E27FC236}">
                <a16:creationId xmlns:a16="http://schemas.microsoft.com/office/drawing/2014/main" id="{ABCDE9EB-E202-D7E1-E599-BC7D840B54F2}"/>
              </a:ext>
            </a:extLst>
          </p:cNvPr>
          <p:cNvSpPr>
            <a:spLocks noGrp="1"/>
          </p:cNvSpPr>
          <p:nvPr>
            <p:ph sz="quarter" idx="15"/>
          </p:nvPr>
        </p:nvSpPr>
        <p:spPr>
          <a:xfrm>
            <a:off x="499174" y="2208807"/>
            <a:ext cx="7415235" cy="3533182"/>
          </a:xfrm>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Announce changes well in advance with reminders.</a:t>
            </a:r>
          </a:p>
          <a:p>
            <a:r>
              <a:rPr lang="en-US" dirty="0">
                <a:solidFill>
                  <a:srgbClr val="000000"/>
                </a:solidFill>
                <a:ea typeface="Times New Roman" panose="02020603050405020304" pitchFamily="18" charset="0"/>
                <a:cs typeface="Times New Roman" panose="02020603050405020304" pitchFamily="18" charset="0"/>
              </a:rPr>
              <a:t>Plan ahead to decide on the frequency and method of communication.</a:t>
            </a:r>
          </a:p>
          <a:p>
            <a:pPr lvl="1"/>
            <a:r>
              <a:rPr lang="en-US" dirty="0">
                <a:solidFill>
                  <a:srgbClr val="000000"/>
                </a:solidFill>
                <a:effectLst/>
                <a:ea typeface="Times New Roman" panose="02020603050405020304" pitchFamily="18" charset="0"/>
                <a:cs typeface="Times New Roman" panose="02020603050405020304" pitchFamily="18" charset="0"/>
              </a:rPr>
              <a:t>Be okay with shifting if needed.</a:t>
            </a:r>
          </a:p>
        </p:txBody>
      </p:sp>
      <p:pic>
        <p:nvPicPr>
          <p:cNvPr id="3" name="Graphic 2" descr="Monthly calendar outline">
            <a:extLst>
              <a:ext uri="{FF2B5EF4-FFF2-40B4-BE49-F238E27FC236}">
                <a16:creationId xmlns:a16="http://schemas.microsoft.com/office/drawing/2014/main" id="{DE1F90AB-831B-F53B-33BF-FEAB3B387B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9955" y="1513912"/>
            <a:ext cx="5098477" cy="5098477"/>
          </a:xfrm>
          <a:prstGeom prst="rect">
            <a:avLst/>
          </a:prstGeom>
        </p:spPr>
      </p:pic>
      <p:sp>
        <p:nvSpPr>
          <p:cNvPr id="7" name="Star: 5 Points 6">
            <a:extLst>
              <a:ext uri="{FF2B5EF4-FFF2-40B4-BE49-F238E27FC236}">
                <a16:creationId xmlns:a16="http://schemas.microsoft.com/office/drawing/2014/main" id="{FCD2E973-EB92-306E-1938-6EEFAC6630F8}"/>
              </a:ext>
            </a:extLst>
          </p:cNvPr>
          <p:cNvSpPr/>
          <p:nvPr/>
        </p:nvSpPr>
        <p:spPr>
          <a:xfrm>
            <a:off x="8298873" y="3970176"/>
            <a:ext cx="182880" cy="182880"/>
          </a:xfrm>
          <a:prstGeom prst="star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B25ADE09-8E7F-4C39-7785-1C2A6630AA0B}"/>
              </a:ext>
            </a:extLst>
          </p:cNvPr>
          <p:cNvSpPr/>
          <p:nvPr/>
        </p:nvSpPr>
        <p:spPr>
          <a:xfrm>
            <a:off x="9367753" y="5016195"/>
            <a:ext cx="182880" cy="182880"/>
          </a:xfrm>
          <a:prstGeom prst="star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13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EA8F-ABD2-883D-D5F4-9E77F69A45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9AA7C6-39FC-080D-E5C7-A9135BC7B9EF}"/>
              </a:ext>
            </a:extLst>
          </p:cNvPr>
          <p:cNvSpPr>
            <a:spLocks noGrp="1"/>
          </p:cNvSpPr>
          <p:nvPr>
            <p:ph type="title"/>
          </p:nvPr>
        </p:nvSpPr>
        <p:spPr/>
        <p:txBody>
          <a:bodyPr/>
          <a:lstStyle/>
          <a:p>
            <a:r>
              <a:rPr lang="en-US" dirty="0"/>
              <a:t>Phased implementation</a:t>
            </a:r>
          </a:p>
        </p:txBody>
      </p:sp>
      <p:sp>
        <p:nvSpPr>
          <p:cNvPr id="6" name="Text Placeholder 5">
            <a:extLst>
              <a:ext uri="{FF2B5EF4-FFF2-40B4-BE49-F238E27FC236}">
                <a16:creationId xmlns:a16="http://schemas.microsoft.com/office/drawing/2014/main" id="{FDAF022A-DFF2-8A13-19B5-A4AB97B6189E}"/>
              </a:ext>
            </a:extLst>
          </p:cNvPr>
          <p:cNvSpPr>
            <a:spLocks noGrp="1"/>
          </p:cNvSpPr>
          <p:nvPr>
            <p:ph type="body" sz="quarter" idx="16"/>
          </p:nvPr>
        </p:nvSpPr>
        <p:spPr/>
        <p:txBody>
          <a:bodyPr/>
          <a:lstStyle/>
          <a:p>
            <a:r>
              <a:rPr lang="en-US" dirty="0"/>
              <a:t>Provide advanced notice</a:t>
            </a:r>
          </a:p>
        </p:txBody>
      </p:sp>
      <p:sp>
        <p:nvSpPr>
          <p:cNvPr id="5" name="Content Placeholder 4">
            <a:extLst>
              <a:ext uri="{FF2B5EF4-FFF2-40B4-BE49-F238E27FC236}">
                <a16:creationId xmlns:a16="http://schemas.microsoft.com/office/drawing/2014/main" id="{76FF45D0-2F64-D537-1FAF-F91A5249F611}"/>
              </a:ext>
            </a:extLst>
          </p:cNvPr>
          <p:cNvSpPr>
            <a:spLocks noGrp="1"/>
          </p:cNvSpPr>
          <p:nvPr>
            <p:ph sz="quarter" idx="15"/>
          </p:nvPr>
        </p:nvSpPr>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Spread rate increases over time to ease the impact.</a:t>
            </a:r>
          </a:p>
        </p:txBody>
      </p:sp>
      <p:graphicFrame>
        <p:nvGraphicFramePr>
          <p:cNvPr id="2" name="Table 1">
            <a:extLst>
              <a:ext uri="{FF2B5EF4-FFF2-40B4-BE49-F238E27FC236}">
                <a16:creationId xmlns:a16="http://schemas.microsoft.com/office/drawing/2014/main" id="{F1BF1C76-7C18-B536-0CBC-D19A7026A3EE}"/>
              </a:ext>
            </a:extLst>
          </p:cNvPr>
          <p:cNvGraphicFramePr>
            <a:graphicFrameLocks noGrp="1"/>
          </p:cNvGraphicFramePr>
          <p:nvPr>
            <p:extLst>
              <p:ext uri="{D42A27DB-BD31-4B8C-83A1-F6EECF244321}">
                <p14:modId xmlns:p14="http://schemas.microsoft.com/office/powerpoint/2010/main" val="185941951"/>
              </p:ext>
            </p:extLst>
          </p:nvPr>
        </p:nvGraphicFramePr>
        <p:xfrm>
          <a:off x="613063" y="3149898"/>
          <a:ext cx="10962410" cy="1651000"/>
        </p:xfrm>
        <a:graphic>
          <a:graphicData uri="http://schemas.openxmlformats.org/drawingml/2006/table">
            <a:tbl>
              <a:tblPr firstRow="1" bandRow="1">
                <a:tableStyleId>{5C22544A-7EE6-4342-B048-85BDC9FD1C3A}</a:tableStyleId>
              </a:tblPr>
              <a:tblGrid>
                <a:gridCol w="1264359">
                  <a:extLst>
                    <a:ext uri="{9D8B030D-6E8A-4147-A177-3AD203B41FA5}">
                      <a16:colId xmlns:a16="http://schemas.microsoft.com/office/drawing/2014/main" val="1240421633"/>
                    </a:ext>
                  </a:extLst>
                </a:gridCol>
                <a:gridCol w="1302196">
                  <a:extLst>
                    <a:ext uri="{9D8B030D-6E8A-4147-A177-3AD203B41FA5}">
                      <a16:colId xmlns:a16="http://schemas.microsoft.com/office/drawing/2014/main" val="2140437820"/>
                    </a:ext>
                  </a:extLst>
                </a:gridCol>
                <a:gridCol w="1880755">
                  <a:extLst>
                    <a:ext uri="{9D8B030D-6E8A-4147-A177-3AD203B41FA5}">
                      <a16:colId xmlns:a16="http://schemas.microsoft.com/office/drawing/2014/main" val="1112124986"/>
                    </a:ext>
                  </a:extLst>
                </a:gridCol>
                <a:gridCol w="1880755">
                  <a:extLst>
                    <a:ext uri="{9D8B030D-6E8A-4147-A177-3AD203B41FA5}">
                      <a16:colId xmlns:a16="http://schemas.microsoft.com/office/drawing/2014/main" val="4024651272"/>
                    </a:ext>
                  </a:extLst>
                </a:gridCol>
                <a:gridCol w="1880755">
                  <a:extLst>
                    <a:ext uri="{9D8B030D-6E8A-4147-A177-3AD203B41FA5}">
                      <a16:colId xmlns:a16="http://schemas.microsoft.com/office/drawing/2014/main" val="922603125"/>
                    </a:ext>
                  </a:extLst>
                </a:gridCol>
                <a:gridCol w="2753590">
                  <a:extLst>
                    <a:ext uri="{9D8B030D-6E8A-4147-A177-3AD203B41FA5}">
                      <a16:colId xmlns:a16="http://schemas.microsoft.com/office/drawing/2014/main" val="3398144051"/>
                    </a:ext>
                  </a:extLst>
                </a:gridCol>
              </a:tblGrid>
              <a:tr h="370840">
                <a:tc>
                  <a:txBody>
                    <a:bodyPr/>
                    <a:lstStyle/>
                    <a:p>
                      <a:endParaRPr lang="en-US" dirty="0"/>
                    </a:p>
                  </a:txBody>
                  <a:tcPr>
                    <a:solidFill>
                      <a:schemeClr val="accent1"/>
                    </a:solidFill>
                  </a:tcPr>
                </a:tc>
                <a:tc>
                  <a:txBody>
                    <a:bodyPr/>
                    <a:lstStyle/>
                    <a:p>
                      <a:r>
                        <a:rPr lang="en-US" dirty="0"/>
                        <a:t>Current</a:t>
                      </a:r>
                    </a:p>
                  </a:txBody>
                  <a:tcPr/>
                </a:tc>
                <a:tc>
                  <a:txBody>
                    <a:bodyPr/>
                    <a:lstStyle/>
                    <a:p>
                      <a:r>
                        <a:rPr lang="en-US" dirty="0"/>
                        <a:t>FY26</a:t>
                      </a:r>
                    </a:p>
                  </a:txBody>
                  <a:tcPr/>
                </a:tc>
                <a:tc>
                  <a:txBody>
                    <a:bodyPr/>
                    <a:lstStyle/>
                    <a:p>
                      <a:r>
                        <a:rPr lang="en-US" dirty="0"/>
                        <a:t>FY27</a:t>
                      </a:r>
                    </a:p>
                  </a:txBody>
                  <a:tcPr/>
                </a:tc>
                <a:tc>
                  <a:txBody>
                    <a:bodyPr/>
                    <a:lstStyle/>
                    <a:p>
                      <a:r>
                        <a:rPr lang="en-US" dirty="0"/>
                        <a:t>FY28</a:t>
                      </a:r>
                    </a:p>
                  </a:txBody>
                  <a:tcPr/>
                </a:tc>
                <a:tc>
                  <a:txBody>
                    <a:bodyPr/>
                    <a:lstStyle/>
                    <a:p>
                      <a:r>
                        <a:rPr lang="en-US" dirty="0"/>
                        <a:t>Total Change</a:t>
                      </a:r>
                    </a:p>
                  </a:txBody>
                  <a:tcPr/>
                </a:tc>
                <a:extLst>
                  <a:ext uri="{0D108BD9-81ED-4DB2-BD59-A6C34878D82A}">
                    <a16:rowId xmlns:a16="http://schemas.microsoft.com/office/drawing/2014/main" val="3388736141"/>
                  </a:ext>
                </a:extLst>
              </a:tr>
              <a:tr h="370840">
                <a:tc>
                  <a:txBody>
                    <a:bodyPr/>
                    <a:lstStyle/>
                    <a:p>
                      <a:r>
                        <a:rPr lang="en-US" dirty="0"/>
                        <a:t>Base</a:t>
                      </a:r>
                    </a:p>
                  </a:txBody>
                  <a:tcPr/>
                </a:tc>
                <a:tc>
                  <a:txBody>
                    <a:bodyPr/>
                    <a:lstStyle/>
                    <a:p>
                      <a:r>
                        <a:rPr lang="en-US" dirty="0"/>
                        <a:t>$47.62</a:t>
                      </a:r>
                    </a:p>
                  </a:txBody>
                  <a:tcPr/>
                </a:tc>
                <a:tc>
                  <a:txBody>
                    <a:bodyPr/>
                    <a:lstStyle/>
                    <a:p>
                      <a:r>
                        <a:rPr lang="en-US" dirty="0"/>
                        <a:t>$50.00 </a:t>
                      </a:r>
                    </a:p>
                    <a:p>
                      <a:r>
                        <a:rPr lang="en-US" dirty="0"/>
                        <a:t>(5% increase)</a:t>
                      </a:r>
                    </a:p>
                  </a:txBody>
                  <a:tcPr/>
                </a:tc>
                <a:tc>
                  <a:txBody>
                    <a:bodyPr/>
                    <a:lstStyle/>
                    <a:p>
                      <a:r>
                        <a:rPr lang="en-US" dirty="0"/>
                        <a:t>$53.50 </a:t>
                      </a:r>
                    </a:p>
                    <a:p>
                      <a:r>
                        <a:rPr lang="en-US" dirty="0"/>
                        <a:t>(7% increase)</a:t>
                      </a:r>
                    </a:p>
                  </a:txBody>
                  <a:tcPr/>
                </a:tc>
                <a:tc>
                  <a:txBody>
                    <a:bodyPr/>
                    <a:lstStyle/>
                    <a:p>
                      <a:r>
                        <a:rPr lang="en-US" dirty="0"/>
                        <a:t>$57.78 </a:t>
                      </a:r>
                    </a:p>
                    <a:p>
                      <a:r>
                        <a:rPr lang="en-US" dirty="0"/>
                        <a:t>(8% increase)</a:t>
                      </a:r>
                    </a:p>
                  </a:txBody>
                  <a:tcPr/>
                </a:tc>
                <a:tc>
                  <a:txBody>
                    <a:bodyPr/>
                    <a:lstStyle/>
                    <a:p>
                      <a:r>
                        <a:rPr lang="en-US" dirty="0"/>
                        <a:t>21%, spread over 3 years instead of at once</a:t>
                      </a:r>
                    </a:p>
                  </a:txBody>
                  <a:tcPr/>
                </a:tc>
                <a:extLst>
                  <a:ext uri="{0D108BD9-81ED-4DB2-BD59-A6C34878D82A}">
                    <a16:rowId xmlns:a16="http://schemas.microsoft.com/office/drawing/2014/main" val="3815131360"/>
                  </a:ext>
                </a:extLst>
              </a:tr>
              <a:tr h="370840">
                <a:tc>
                  <a:txBody>
                    <a:bodyPr/>
                    <a:lstStyle/>
                    <a:p>
                      <a:r>
                        <a:rPr lang="en-US" dirty="0"/>
                        <a:t>Volumetric</a:t>
                      </a:r>
                    </a:p>
                  </a:txBody>
                  <a:tcPr/>
                </a:tc>
                <a:tc>
                  <a:txBody>
                    <a:bodyPr/>
                    <a:lstStyle/>
                    <a:p>
                      <a:r>
                        <a:rPr lang="en-US" dirty="0"/>
                        <a:t>$2.88/</a:t>
                      </a:r>
                      <a:r>
                        <a:rPr lang="en-US" dirty="0" err="1"/>
                        <a:t>kgal</a:t>
                      </a:r>
                      <a:endParaRPr lang="en-US" dirty="0"/>
                    </a:p>
                  </a:txBody>
                  <a:tcPr/>
                </a:tc>
                <a:tc>
                  <a:txBody>
                    <a:bodyPr/>
                    <a:lstStyle/>
                    <a:p>
                      <a:r>
                        <a:rPr lang="en-US" dirty="0"/>
                        <a:t>$3.00</a:t>
                      </a:r>
                    </a:p>
                    <a:p>
                      <a:r>
                        <a:rPr lang="en-US" dirty="0"/>
                        <a:t>(4% increase)</a:t>
                      </a:r>
                    </a:p>
                  </a:txBody>
                  <a:tcPr/>
                </a:tc>
                <a:tc>
                  <a:txBody>
                    <a:bodyPr/>
                    <a:lstStyle/>
                    <a:p>
                      <a:r>
                        <a:rPr lang="en-US" dirty="0"/>
                        <a:t>$3.18</a:t>
                      </a:r>
                    </a:p>
                    <a:p>
                      <a:r>
                        <a:rPr lang="en-US" dirty="0"/>
                        <a:t>(6% increase)</a:t>
                      </a:r>
                    </a:p>
                  </a:txBody>
                  <a:tcPr/>
                </a:tc>
                <a:tc>
                  <a:txBody>
                    <a:bodyPr/>
                    <a:lstStyle/>
                    <a:p>
                      <a:r>
                        <a:rPr lang="en-US" dirty="0"/>
                        <a:t>$3.34 </a:t>
                      </a:r>
                    </a:p>
                    <a:p>
                      <a:r>
                        <a:rPr lang="en-US" dirty="0"/>
                        <a:t>(5% increase)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spread over 3 years instead of at once</a:t>
                      </a:r>
                    </a:p>
                  </a:txBody>
                  <a:tcPr/>
                </a:tc>
                <a:extLst>
                  <a:ext uri="{0D108BD9-81ED-4DB2-BD59-A6C34878D82A}">
                    <a16:rowId xmlns:a16="http://schemas.microsoft.com/office/drawing/2014/main" val="2482980666"/>
                  </a:ext>
                </a:extLst>
              </a:tr>
            </a:tbl>
          </a:graphicData>
        </a:graphic>
      </p:graphicFrame>
    </p:spTree>
    <p:extLst>
      <p:ext uri="{BB962C8B-B14F-4D97-AF65-F5344CB8AC3E}">
        <p14:creationId xmlns:p14="http://schemas.microsoft.com/office/powerpoint/2010/main" val="231652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2746-808D-35F2-0D09-BD768F11C44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B3B9524-8084-043A-BC56-2876B788CEAE}"/>
              </a:ext>
            </a:extLst>
          </p:cNvPr>
          <p:cNvSpPr>
            <a:spLocks noGrp="1"/>
          </p:cNvSpPr>
          <p:nvPr>
            <p:ph type="title"/>
          </p:nvPr>
        </p:nvSpPr>
        <p:spPr/>
        <p:txBody>
          <a:bodyPr/>
          <a:lstStyle/>
          <a:p>
            <a:r>
              <a:rPr lang="en-US" dirty="0"/>
              <a:t>Demonstrate Accountability</a:t>
            </a:r>
          </a:p>
        </p:txBody>
      </p:sp>
      <p:pic>
        <p:nvPicPr>
          <p:cNvPr id="9" name="Picture 8" descr="A blue diamond on a black background&#10;&#10;Description automatically generated">
            <a:extLst>
              <a:ext uri="{FF2B5EF4-FFF2-40B4-BE49-F238E27FC236}">
                <a16:creationId xmlns:a16="http://schemas.microsoft.com/office/drawing/2014/main" id="{68D8151F-BEBD-1DED-B2F7-0A5B17CD261C}"/>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782D483A-5B33-F9E3-FEA8-D35F4986F2A5}"/>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256482931"/>
      </p:ext>
    </p:extLst>
  </p:cSld>
  <p:clrMapOvr>
    <a:masterClrMapping/>
  </p:clrMapOvr>
</p:sld>
</file>

<file path=ppt/theme/theme1.xml><?xml version="1.0" encoding="utf-8"?>
<a:theme xmlns:a="http://schemas.openxmlformats.org/drawingml/2006/main" name="Custom Design">
  <a:themeElements>
    <a:clrScheme name="Custom 4">
      <a:dk1>
        <a:srgbClr val="13284B"/>
      </a:dk1>
      <a:lt1>
        <a:srgbClr val="FFFFFF"/>
      </a:lt1>
      <a:dk2>
        <a:srgbClr val="151515"/>
      </a:dk2>
      <a:lt2>
        <a:srgbClr val="E1E1E1"/>
      </a:lt2>
      <a:accent1>
        <a:srgbClr val="4B9CD3"/>
      </a:accent1>
      <a:accent2>
        <a:srgbClr val="13294B"/>
      </a:accent2>
      <a:accent3>
        <a:srgbClr val="EF446F"/>
      </a:accent3>
      <a:accent4>
        <a:srgbClr val="4F758B"/>
      </a:accent4>
      <a:accent5>
        <a:srgbClr val="00594C"/>
      </a:accent5>
      <a:accent6>
        <a:srgbClr val="C3D600"/>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_EFC_2024" id="{044F01BF-9696-7341-97CB-FED7AB61AF1C}" vid="{B00485E0-8AAD-534C-8706-3BD08B1AB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1b08b7-7eb3-46fd-8231-3274a1cf6b7f">
      <Terms xmlns="http://schemas.microsoft.com/office/infopath/2007/PartnerControls"/>
    </lcf76f155ced4ddcb4097134ff3c332f>
    <TaxCatchAll xmlns="2fe354f5-afbd-4e91-a899-19a5c0e711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5C6B467973A14A9FE5BACED05AD9D5" ma:contentTypeVersion="19" ma:contentTypeDescription="Create a new document." ma:contentTypeScope="" ma:versionID="118ffe86619aa3079cf495ce54f12faa">
  <xsd:schema xmlns:xsd="http://www.w3.org/2001/XMLSchema" xmlns:xs="http://www.w3.org/2001/XMLSchema" xmlns:p="http://schemas.microsoft.com/office/2006/metadata/properties" xmlns:ns2="6e1b08b7-7eb3-46fd-8231-3274a1cf6b7f" xmlns:ns3="2fe354f5-afbd-4e91-a899-19a5c0e71189" targetNamespace="http://schemas.microsoft.com/office/2006/metadata/properties" ma:root="true" ma:fieldsID="fcfb4830b1569d880a1806447da7773e" ns2:_="" ns3:_="">
    <xsd:import namespace="6e1b08b7-7eb3-46fd-8231-3274a1cf6b7f"/>
    <xsd:import namespace="2fe354f5-afbd-4e91-a899-19a5c0e71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b08b7-7eb3-46fd-8231-3274a1cf6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e354f5-afbd-4e91-a899-19a5c0e711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35148-bce9-4d38-9e12-f5e22a3ab87a}" ma:internalName="TaxCatchAll" ma:showField="CatchAllData" ma:web="2fe354f5-afbd-4e91-a899-19a5c0e71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2BB1E-C463-4044-B9C8-80466497087A}">
  <ds:schemaRefs>
    <ds:schemaRef ds:uri="http://schemas.microsoft.com/office/2006/metadata/properties"/>
    <ds:schemaRef ds:uri="http://schemas.microsoft.com/office/infopath/2007/PartnerControls"/>
    <ds:schemaRef ds:uri="6e1b08b7-7eb3-46fd-8231-3274a1cf6b7f"/>
    <ds:schemaRef ds:uri="2fe354f5-afbd-4e91-a899-19a5c0e71189"/>
  </ds:schemaRefs>
</ds:datastoreItem>
</file>

<file path=customXml/itemProps2.xml><?xml version="1.0" encoding="utf-8"?>
<ds:datastoreItem xmlns:ds="http://schemas.openxmlformats.org/officeDocument/2006/customXml" ds:itemID="{A457DE2C-CDFE-46CB-852F-8E22E8EAC8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1b08b7-7eb3-46fd-8231-3274a1cf6b7f"/>
    <ds:schemaRef ds:uri="2fe354f5-afbd-4e91-a899-19a5c0e71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8FB088-23D0-4FF9-A373-F9034C5F78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UNC_EFC_2024</Template>
  <TotalTime>1663</TotalTime>
  <Words>1246</Words>
  <Application>Microsoft Macintosh PowerPoint</Application>
  <PresentationFormat>Widescreen</PresentationFormat>
  <Paragraphs>132</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Times New Roman</vt:lpstr>
      <vt:lpstr>Custom Design</vt:lpstr>
      <vt:lpstr>Communicating with Your Customers</vt:lpstr>
      <vt:lpstr>Be Transparent</vt:lpstr>
      <vt:lpstr>Why rates change</vt:lpstr>
      <vt:lpstr>Cost breakdown</vt:lpstr>
      <vt:lpstr>Long-term benefits</vt:lpstr>
      <vt:lpstr>Provide Advanced Notice</vt:lpstr>
      <vt:lpstr>Early communication</vt:lpstr>
      <vt:lpstr>Phased implementation</vt:lpstr>
      <vt:lpstr>Demonstrate Accountability</vt:lpstr>
      <vt:lpstr>Show achievements</vt:lpstr>
      <vt:lpstr>Pitch what you’re providing</vt:lpstr>
      <vt:lpstr>Efficiency efforts</vt:lpstr>
      <vt:lpstr>Offer Customer Support</vt:lpstr>
      <vt:lpstr>Affordability programs</vt:lpstr>
      <vt:lpstr>Water-saving tips</vt:lpstr>
      <vt:lpstr>Use Multiple Channels</vt:lpstr>
      <vt:lpstr>Digital</vt:lpstr>
      <vt:lpstr>Traditional</vt:lpstr>
      <vt:lpstr>Consider Language</vt:lpstr>
      <vt:lpstr>Appeal based on what’s good</vt:lpstr>
      <vt:lpstr>Warn of consequences</vt:lpstr>
      <vt:lpstr>Provide visuals</vt:lpstr>
      <vt:lpstr>Communications After Major Disruption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Easthope-Frazer, Alicea</dc:creator>
  <cp:keywords/>
  <dc:description/>
  <cp:lastModifiedBy>Millonzi, Kara Anne</cp:lastModifiedBy>
  <cp:revision>4</cp:revision>
  <dcterms:created xsi:type="dcterms:W3CDTF">2025-05-19T19:11:18Z</dcterms:created>
  <dcterms:modified xsi:type="dcterms:W3CDTF">2025-05-22T12:03:58Z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0x0101001F5C6B467973A14A9FE5BACED05AD9D5</vt:lpwstr>
  </property>
  <property fmtid="{D5CDD505-2E9C-101B-9397-08002B2CF9AE}" pid="3" name="MediaServiceImageTags">
    <vt:lpwstr/>
  </property>
</Properties>
</file>