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4"/>
  </p:notesMasterIdLst>
  <p:sldIdLst>
    <p:sldId id="359" r:id="rId5"/>
    <p:sldId id="283" r:id="rId6"/>
    <p:sldId id="285" r:id="rId7"/>
    <p:sldId id="303" r:id="rId8"/>
    <p:sldId id="430" r:id="rId9"/>
    <p:sldId id="422" r:id="rId10"/>
    <p:sldId id="423" r:id="rId11"/>
    <p:sldId id="302" r:id="rId12"/>
    <p:sldId id="425" r:id="rId13"/>
    <p:sldId id="424" r:id="rId14"/>
    <p:sldId id="431" r:id="rId15"/>
    <p:sldId id="434" r:id="rId16"/>
    <p:sldId id="432" r:id="rId17"/>
    <p:sldId id="435" r:id="rId18"/>
    <p:sldId id="436" r:id="rId19"/>
    <p:sldId id="439" r:id="rId20"/>
    <p:sldId id="437" r:id="rId21"/>
    <p:sldId id="440" r:id="rId22"/>
    <p:sldId id="441" r:id="rId23"/>
    <p:sldId id="426" r:id="rId24"/>
    <p:sldId id="427" r:id="rId25"/>
    <p:sldId id="428" r:id="rId26"/>
    <p:sldId id="429" r:id="rId27"/>
    <p:sldId id="442" r:id="rId28"/>
    <p:sldId id="443" r:id="rId29"/>
    <p:sldId id="444" r:id="rId30"/>
    <p:sldId id="445" r:id="rId31"/>
    <p:sldId id="446" r:id="rId32"/>
    <p:sldId id="448" r:id="rId33"/>
    <p:sldId id="449" r:id="rId34"/>
    <p:sldId id="450" r:id="rId35"/>
    <p:sldId id="447" r:id="rId36"/>
    <p:sldId id="451" r:id="rId37"/>
    <p:sldId id="452" r:id="rId38"/>
    <p:sldId id="453" r:id="rId39"/>
    <p:sldId id="455" r:id="rId40"/>
    <p:sldId id="454" r:id="rId41"/>
    <p:sldId id="360" r:id="rId42"/>
    <p:sldId id="35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840" userDrawn="1">
          <p15:clr>
            <a:srgbClr val="A4A3A4"/>
          </p15:clr>
        </p15:guide>
        <p15:guide id="3" orient="horz" pos="22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284F"/>
    <a:srgbClr val="8D37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5CDE00-0DFF-4003-B5B1-65F6848F868C}" v="19" dt="2025-05-21T13:44:48.0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5170"/>
  </p:normalViewPr>
  <p:slideViewPr>
    <p:cSldViewPr snapToGrid="0" snapToObjects="1">
      <p:cViewPr varScale="1">
        <p:scale>
          <a:sx n="117" d="100"/>
          <a:sy n="117" d="100"/>
        </p:scale>
        <p:origin x="848" y="176"/>
      </p:cViewPr>
      <p:guideLst>
        <p:guide orient="horz" pos="1344"/>
        <p:guide pos="3840"/>
        <p:guide orient="horz" pos="2260"/>
      </p:guideLst>
    </p:cSldViewPr>
  </p:slideViewPr>
  <p:outlineViewPr>
    <p:cViewPr>
      <p:scale>
        <a:sx n="33" d="100"/>
        <a:sy n="33" d="100"/>
      </p:scale>
      <p:origin x="0" y="-104"/>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866A7-698B-6A44-88F1-0082A6B9A9EB}" type="datetimeFigureOut">
              <a:rPr lang="en-US" smtClean="0"/>
              <a:t>5/22/25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255FF-E733-7A46-8A77-BA6A8CE5004F}" type="slidenum">
              <a:rPr lang="en-US" smtClean="0"/>
              <a:t>‹#›</a:t>
            </a:fld>
            <a:endParaRPr lang="en-US"/>
          </a:p>
        </p:txBody>
      </p:sp>
    </p:spTree>
    <p:extLst>
      <p:ext uri="{BB962C8B-B14F-4D97-AF65-F5344CB8AC3E}">
        <p14:creationId xmlns:p14="http://schemas.microsoft.com/office/powerpoint/2010/main" val="1834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8</a:t>
            </a:fld>
            <a:endParaRPr lang="en-US"/>
          </a:p>
        </p:txBody>
      </p:sp>
    </p:spTree>
    <p:extLst>
      <p:ext uri="{BB962C8B-B14F-4D97-AF65-F5344CB8AC3E}">
        <p14:creationId xmlns:p14="http://schemas.microsoft.com/office/powerpoint/2010/main" val="265006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2F3B8-2466-C0E5-7B4E-B46540F4F1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919051-039A-EFC3-1D19-FF1767A2B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1975D4-AFC8-6056-76B1-2C32B24AB7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A7A111-EF6E-CAC1-2488-2FB356F0AC48}"/>
              </a:ext>
            </a:extLst>
          </p:cNvPr>
          <p:cNvSpPr>
            <a:spLocks noGrp="1"/>
          </p:cNvSpPr>
          <p:nvPr>
            <p:ph type="sldNum" sz="quarter" idx="5"/>
          </p:nvPr>
        </p:nvSpPr>
        <p:spPr/>
        <p:txBody>
          <a:bodyPr/>
          <a:lstStyle/>
          <a:p>
            <a:fld id="{18D255FF-E733-7A46-8A77-BA6A8CE5004F}" type="slidenum">
              <a:rPr lang="en-US" smtClean="0"/>
              <a:t>12</a:t>
            </a:fld>
            <a:endParaRPr lang="en-US"/>
          </a:p>
        </p:txBody>
      </p:sp>
    </p:spTree>
    <p:extLst>
      <p:ext uri="{BB962C8B-B14F-4D97-AF65-F5344CB8AC3E}">
        <p14:creationId xmlns:p14="http://schemas.microsoft.com/office/powerpoint/2010/main" val="382576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7CE3D-5E18-74FF-0AFC-31A647025E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0AC06E-AA20-EEB7-A961-AE6115D765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CC1B92-DDE3-4D6C-D984-A469CCBD8C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09AC01-B746-B5FC-F1DC-09C3E30A82A8}"/>
              </a:ext>
            </a:extLst>
          </p:cNvPr>
          <p:cNvSpPr>
            <a:spLocks noGrp="1"/>
          </p:cNvSpPr>
          <p:nvPr>
            <p:ph type="sldNum" sz="quarter" idx="5"/>
          </p:nvPr>
        </p:nvSpPr>
        <p:spPr/>
        <p:txBody>
          <a:bodyPr/>
          <a:lstStyle/>
          <a:p>
            <a:fld id="{18D255FF-E733-7A46-8A77-BA6A8CE5004F}" type="slidenum">
              <a:rPr lang="en-US" smtClean="0"/>
              <a:t>19</a:t>
            </a:fld>
            <a:endParaRPr lang="en-US"/>
          </a:p>
        </p:txBody>
      </p:sp>
    </p:spTree>
    <p:extLst>
      <p:ext uri="{BB962C8B-B14F-4D97-AF65-F5344CB8AC3E}">
        <p14:creationId xmlns:p14="http://schemas.microsoft.com/office/powerpoint/2010/main" val="1011496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16401-AB4D-79D9-6471-288EFE6A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3107AC-E759-2406-7182-F494F59B49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98BA7-042B-2F93-3087-383725EABB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737E35-42A9-30F8-D528-552C8CC2BD4E}"/>
              </a:ext>
            </a:extLst>
          </p:cNvPr>
          <p:cNvSpPr>
            <a:spLocks noGrp="1"/>
          </p:cNvSpPr>
          <p:nvPr>
            <p:ph type="sldNum" sz="quarter" idx="5"/>
          </p:nvPr>
        </p:nvSpPr>
        <p:spPr/>
        <p:txBody>
          <a:bodyPr/>
          <a:lstStyle/>
          <a:p>
            <a:fld id="{18D255FF-E733-7A46-8A77-BA6A8CE5004F}" type="slidenum">
              <a:rPr lang="en-US" smtClean="0"/>
              <a:t>24</a:t>
            </a:fld>
            <a:endParaRPr lang="en-US"/>
          </a:p>
        </p:txBody>
      </p:sp>
    </p:spTree>
    <p:extLst>
      <p:ext uri="{BB962C8B-B14F-4D97-AF65-F5344CB8AC3E}">
        <p14:creationId xmlns:p14="http://schemas.microsoft.com/office/powerpoint/2010/main" val="2886473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15F24-590B-09C4-D017-E60DEB5E11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8D1E09-B9CE-FF8A-DDC1-4463F65FCE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567708-EDFB-2BCD-B696-E88D117B90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6BAF41-53A6-CE62-6318-29D717B540F8}"/>
              </a:ext>
            </a:extLst>
          </p:cNvPr>
          <p:cNvSpPr>
            <a:spLocks noGrp="1"/>
          </p:cNvSpPr>
          <p:nvPr>
            <p:ph type="sldNum" sz="quarter" idx="5"/>
          </p:nvPr>
        </p:nvSpPr>
        <p:spPr/>
        <p:txBody>
          <a:bodyPr/>
          <a:lstStyle/>
          <a:p>
            <a:fld id="{18D255FF-E733-7A46-8A77-BA6A8CE5004F}" type="slidenum">
              <a:rPr lang="en-US" smtClean="0"/>
              <a:t>27</a:t>
            </a:fld>
            <a:endParaRPr lang="en-US"/>
          </a:p>
        </p:txBody>
      </p:sp>
    </p:spTree>
    <p:extLst>
      <p:ext uri="{BB962C8B-B14F-4D97-AF65-F5344CB8AC3E}">
        <p14:creationId xmlns:p14="http://schemas.microsoft.com/office/powerpoint/2010/main" val="1666350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D2692-CAE2-38DC-A5BD-113EF7930A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7F1C84-93A8-DD2F-1EF5-869FD5EF86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6F2B9-E093-0705-E27C-22AF524F94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BE7C65C-E9F8-BBD2-EE76-00F894E1FDF6}"/>
              </a:ext>
            </a:extLst>
          </p:cNvPr>
          <p:cNvSpPr>
            <a:spLocks noGrp="1"/>
          </p:cNvSpPr>
          <p:nvPr>
            <p:ph type="sldNum" sz="quarter" idx="5"/>
          </p:nvPr>
        </p:nvSpPr>
        <p:spPr/>
        <p:txBody>
          <a:bodyPr/>
          <a:lstStyle/>
          <a:p>
            <a:fld id="{18D255FF-E733-7A46-8A77-BA6A8CE5004F}" type="slidenum">
              <a:rPr lang="en-US" smtClean="0"/>
              <a:t>33</a:t>
            </a:fld>
            <a:endParaRPr lang="en-US"/>
          </a:p>
        </p:txBody>
      </p:sp>
    </p:spTree>
    <p:extLst>
      <p:ext uri="{BB962C8B-B14F-4D97-AF65-F5344CB8AC3E}">
        <p14:creationId xmlns:p14="http://schemas.microsoft.com/office/powerpoint/2010/main" val="3330318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hyperlink" Target="https://www.linkedin.com/company/unc-environmental-finance-center" TargetMode="External"/><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hyperlink" Target="https://www.facebook.com/UNCEnvironmentalFinanceCenter" TargetMode="External"/><Relationship Id="rId1" Type="http://schemas.openxmlformats.org/officeDocument/2006/relationships/slideMaster" Target="../slideMasters/slideMaster1.xml"/><Relationship Id="rId6" Type="http://schemas.openxmlformats.org/officeDocument/2006/relationships/hyperlink" Target="https://www.youtube.com/@efcunc" TargetMode="External"/><Relationship Id="rId5" Type="http://schemas.openxmlformats.org/officeDocument/2006/relationships/image" Target="../media/image9.emf"/><Relationship Id="rId4" Type="http://schemas.openxmlformats.org/officeDocument/2006/relationships/hyperlink" Target="https://twitter.com/EFCatUNC" TargetMode="External"/><Relationship Id="rId9" Type="http://schemas.openxmlformats.org/officeDocument/2006/relationships/image" Target="../media/image11.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pic>
        <p:nvPicPr>
          <p:cNvPr id="3" name="Picture 2" descr="A picture containing skiing, snow, slope&#10;&#10;Description automatically generated">
            <a:extLst>
              <a:ext uri="{FF2B5EF4-FFF2-40B4-BE49-F238E27FC236}">
                <a16:creationId xmlns:a16="http://schemas.microsoft.com/office/drawing/2014/main" id="{3F13BE34-2C7F-4742-86AB-1F433C7F6BA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505685" y="1802654"/>
            <a:ext cx="10696239" cy="2086825"/>
          </a:xfrm>
        </p:spPr>
        <p:txBody>
          <a:bodyPr anchor="b">
            <a:noAutofit/>
          </a:bodyPr>
          <a:lstStyle>
            <a:lvl1pPr algn="l">
              <a:defRPr sz="6000">
                <a:solidFill>
                  <a:schemeClr val="bg1"/>
                </a:solidFill>
              </a:defRPr>
            </a:lvl1pPr>
          </a:lstStyle>
          <a:p>
            <a:r>
              <a:rPr lang="en-US"/>
              <a:t>Click to edit Master title style</a:t>
            </a:r>
            <a:endParaRPr lang="en-US" dirty="0"/>
          </a:p>
        </p:txBody>
      </p:sp>
      <p:sp>
        <p:nvSpPr>
          <p:cNvPr id="9" name="Text Placeholder 2"/>
          <p:cNvSpPr>
            <a:spLocks noGrp="1"/>
          </p:cNvSpPr>
          <p:nvPr>
            <p:ph type="body" idx="1"/>
          </p:nvPr>
        </p:nvSpPr>
        <p:spPr>
          <a:xfrm>
            <a:off x="533396" y="3952635"/>
            <a:ext cx="10696238" cy="726140"/>
          </a:xfrm>
        </p:spPr>
        <p:txBody>
          <a:bodyPr>
            <a:noAutofit/>
          </a:bodyPr>
          <a:lstStyle>
            <a:lvl1pPr marL="0" indent="0" algn="l">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533395" y="5257815"/>
            <a:ext cx="5410200" cy="314325"/>
          </a:xfrm>
        </p:spPr>
        <p:txBody>
          <a:bodyPr>
            <a:noAutofit/>
          </a:bodyPr>
          <a:lstStyle>
            <a:lvl1pPr marL="0" indent="0">
              <a:buNone/>
              <a:defRPr sz="24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533395" y="5657865"/>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4" name="Picture 3">
            <a:extLst>
              <a:ext uri="{FF2B5EF4-FFF2-40B4-BE49-F238E27FC236}">
                <a16:creationId xmlns:a16="http://schemas.microsoft.com/office/drawing/2014/main" id="{510F8825-A264-6C59-9799-41B335545969}"/>
              </a:ext>
            </a:extLst>
          </p:cNvPr>
          <p:cNvPicPr>
            <a:picLocks noChangeAspect="1"/>
          </p:cNvPicPr>
          <p:nvPr userDrawn="1"/>
        </p:nvPicPr>
        <p:blipFill>
          <a:blip r:embed="rId3"/>
          <a:stretch>
            <a:fillRect/>
          </a:stretch>
        </p:blipFill>
        <p:spPr>
          <a:xfrm>
            <a:off x="588814" y="580494"/>
            <a:ext cx="5130571" cy="556327"/>
          </a:xfrm>
          <a:prstGeom prst="rect">
            <a:avLst/>
          </a:prstGeom>
        </p:spPr>
      </p:pic>
    </p:spTree>
    <p:extLst>
      <p:ext uri="{BB962C8B-B14F-4D97-AF65-F5344CB8AC3E}">
        <p14:creationId xmlns:p14="http://schemas.microsoft.com/office/powerpoint/2010/main" val="790289497"/>
      </p:ext>
    </p:extLst>
  </p:cSld>
  <p:clrMapOvr>
    <a:masterClrMapping/>
  </p:clrMapOvr>
  <p:extLst>
    <p:ext uri="{DCECCB84-F9BA-43D5-87BE-67443E8EF086}">
      <p15:sldGuideLst xmlns:p15="http://schemas.microsoft.com/office/powerpoint/2012/main">
        <p15:guide id="3" pos="480" userDrawn="1">
          <p15:clr>
            <a:srgbClr val="FBAE40"/>
          </p15:clr>
        </p15:guide>
        <p15:guide id="4" pos="72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B2C7-C01B-D14D-BC0A-D94F42968D15}"/>
              </a:ext>
            </a:extLst>
          </p:cNvPr>
          <p:cNvSpPr>
            <a:spLocks noGrp="1"/>
          </p:cNvSpPr>
          <p:nvPr>
            <p:ph type="title"/>
          </p:nvPr>
        </p:nvSpPr>
        <p:spPr/>
        <p:txBody>
          <a:bodyPr/>
          <a:lstStyle/>
          <a:p>
            <a:r>
              <a:rPr lang="en-US"/>
              <a:t>Click to edit Master title style</a:t>
            </a:r>
            <a:endParaRPr lang="en-US" dirty="0"/>
          </a:p>
        </p:txBody>
      </p:sp>
      <p:sp>
        <p:nvSpPr>
          <p:cNvPr id="14" name="Text Placeholder 5">
            <a:extLst>
              <a:ext uri="{FF2B5EF4-FFF2-40B4-BE49-F238E27FC236}">
                <a16:creationId xmlns:a16="http://schemas.microsoft.com/office/drawing/2014/main" id="{739BD23D-DE90-304B-892F-3F288C4E84D4}"/>
              </a:ext>
            </a:extLst>
          </p:cNvPr>
          <p:cNvSpPr>
            <a:spLocks noGrp="1"/>
          </p:cNvSpPr>
          <p:nvPr>
            <p:ph type="body" sz="quarter" idx="16" hasCustomPrompt="1"/>
          </p:nvPr>
        </p:nvSpPr>
        <p:spPr>
          <a:xfrm>
            <a:off x="513485" y="626913"/>
            <a:ext cx="11190288" cy="246221"/>
          </a:xfrm>
        </p:spPr>
        <p:txBody>
          <a:bodyPr>
            <a:noAutofit/>
          </a:bodyPr>
          <a:lstStyle>
            <a:lvl1pPr marL="0" indent="0">
              <a:buNone/>
              <a:defRPr sz="1900" b="1" cap="all" spc="170" baseline="0">
                <a:solidFill>
                  <a:schemeClr val="accent1"/>
                </a:solidFill>
              </a:defRPr>
            </a:lvl1pPr>
          </a:lstStyle>
          <a:p>
            <a:pPr lvl="0"/>
            <a:r>
              <a:rPr lang="en-US" dirty="0"/>
              <a:t>Subtitle</a:t>
            </a:r>
          </a:p>
        </p:txBody>
      </p:sp>
      <p:sp>
        <p:nvSpPr>
          <p:cNvPr id="9" name="Content Placeholder 7"/>
          <p:cNvSpPr>
            <a:spLocks noGrp="1"/>
          </p:cNvSpPr>
          <p:nvPr>
            <p:ph sz="quarter" idx="15"/>
          </p:nvPr>
        </p:nvSpPr>
        <p:spPr>
          <a:xfrm>
            <a:off x="499175" y="2208807"/>
            <a:ext cx="5418054" cy="3533182"/>
          </a:xfrm>
        </p:spPr>
        <p:txBody>
          <a:bodyPr>
            <a:noAutofit/>
          </a:bodyPr>
          <a:lstStyle>
            <a:lvl1pPr marL="231775" indent="-231775">
              <a:buSzPct val="100000"/>
              <a:buFont typeface="Arial" panose="020B0604020202020204" pitchFamily="34" charset="0"/>
              <a:buChar char="•"/>
              <a:defRPr lang="en-US" sz="2800" kern="1200" dirty="0">
                <a:solidFill>
                  <a:schemeClr val="bg2">
                    <a:lumMod val="25000"/>
                  </a:schemeClr>
                </a:solidFill>
                <a:latin typeface="+mn-lt"/>
                <a:ea typeface="+mn-ea"/>
                <a:cs typeface="+mn-cs"/>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4"/>
          </p:nvPr>
        </p:nvSpPr>
        <p:spPr>
          <a:xfrm>
            <a:off x="6256421" y="2208807"/>
            <a:ext cx="5418054" cy="3533182"/>
          </a:xfrm>
        </p:spPr>
        <p:txBody>
          <a:bodyPr>
            <a:noAutofit/>
          </a:bodyPr>
          <a:lstStyle>
            <a:lvl1pPr marL="231775" indent="-231775">
              <a:buSzPct val="100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A3D5322C-92C9-BF97-0DCA-E8DBE777C4B1}"/>
              </a:ext>
            </a:extLst>
          </p:cNvPr>
          <p:cNvSpPr txBox="1"/>
          <p:nvPr userDrawn="1"/>
        </p:nvSpPr>
        <p:spPr>
          <a:xfrm>
            <a:off x="531038" y="6134666"/>
            <a:ext cx="4639676" cy="461665"/>
          </a:xfrm>
          <a:prstGeom prst="rect">
            <a:avLst/>
          </a:prstGeom>
          <a:noFill/>
        </p:spPr>
        <p:txBody>
          <a:bodyPr wrap="square" rtlCol="0" anchor="ctr" anchorCtr="0">
            <a:spAutoFit/>
          </a:bodyPr>
          <a:lstStyle/>
          <a:p>
            <a:r>
              <a:rPr lang="en-US" sz="1200" b="0" spc="180" baseline="0" dirty="0">
                <a:solidFill>
                  <a:schemeClr val="bg2">
                    <a:lumMod val="50000"/>
                  </a:schemeClr>
                </a:solidFill>
              </a:rPr>
              <a:t>THE UNIVERSITY OF NORTH CAROLINA AT CHAPEL HILL</a:t>
            </a:r>
          </a:p>
          <a:p>
            <a:r>
              <a:rPr lang="en-US" sz="1200" b="0" i="0" spc="180" baseline="0" dirty="0">
                <a:solidFill>
                  <a:schemeClr val="accent1"/>
                </a:solidFill>
              </a:rPr>
              <a:t>ENVIRONMENTAL FINANCE CENTER</a:t>
            </a:r>
          </a:p>
        </p:txBody>
      </p:sp>
    </p:spTree>
    <p:extLst>
      <p:ext uri="{BB962C8B-B14F-4D97-AF65-F5344CB8AC3E}">
        <p14:creationId xmlns:p14="http://schemas.microsoft.com/office/powerpoint/2010/main" val="156622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ontent B">
    <p:spTree>
      <p:nvGrpSpPr>
        <p:cNvPr id="1" name=""/>
        <p:cNvGrpSpPr/>
        <p:nvPr/>
      </p:nvGrpSpPr>
      <p:grpSpPr>
        <a:xfrm>
          <a:off x="0" y="0"/>
          <a:ext cx="0" cy="0"/>
          <a:chOff x="0" y="0"/>
          <a:chExt cx="0" cy="0"/>
        </a:xfrm>
      </p:grpSpPr>
      <p:sp>
        <p:nvSpPr>
          <p:cNvPr id="5" name="Title 16"/>
          <p:cNvSpPr>
            <a:spLocks noGrp="1"/>
          </p:cNvSpPr>
          <p:nvPr>
            <p:ph type="title"/>
          </p:nvPr>
        </p:nvSpPr>
        <p:spPr>
          <a:xfrm>
            <a:off x="499176" y="632011"/>
            <a:ext cx="5418053" cy="1276865"/>
          </a:xfrm>
        </p:spPr>
        <p:txBody>
          <a:bodyPr>
            <a:noAutofit/>
          </a:bodyPr>
          <a:lstStyle>
            <a:lvl1pPr>
              <a:defRPr b="0"/>
            </a:lvl1pPr>
          </a:lstStyle>
          <a:p>
            <a:r>
              <a:rPr lang="en-US"/>
              <a:t>Click to edit Master title style</a:t>
            </a:r>
            <a:endParaRPr lang="en-US" dirty="0"/>
          </a:p>
        </p:txBody>
      </p:sp>
      <p:sp>
        <p:nvSpPr>
          <p:cNvPr id="9" name="Content Placeholder 7"/>
          <p:cNvSpPr>
            <a:spLocks noGrp="1"/>
          </p:cNvSpPr>
          <p:nvPr>
            <p:ph sz="quarter" idx="15"/>
          </p:nvPr>
        </p:nvSpPr>
        <p:spPr>
          <a:xfrm>
            <a:off x="499175" y="2208807"/>
            <a:ext cx="5418054" cy="3533182"/>
          </a:xfrm>
        </p:spPr>
        <p:txBody>
          <a:bodyPr>
            <a:noAutofit/>
          </a:bodyPr>
          <a:lstStyle>
            <a:lvl1pPr marL="231775" indent="-231775">
              <a:buSzPct val="100000"/>
              <a:buFont typeface="Arial" panose="020B0604020202020204" pitchFamily="34" charset="0"/>
              <a:buChar char="•"/>
              <a:defRPr lang="en-US" sz="2800" kern="1200" dirty="0">
                <a:solidFill>
                  <a:schemeClr val="bg2">
                    <a:lumMod val="25000"/>
                  </a:schemeClr>
                </a:solidFill>
                <a:latin typeface="+mn-lt"/>
                <a:ea typeface="+mn-ea"/>
                <a:cs typeface="+mn-cs"/>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A2B8B11C-C73A-DA4C-80DE-8F4137916C9F}"/>
              </a:ext>
            </a:extLst>
          </p:cNvPr>
          <p:cNvSpPr/>
          <p:nvPr userDrawn="1"/>
        </p:nvSpPr>
        <p:spPr>
          <a:xfrm>
            <a:off x="6096000" y="0"/>
            <a:ext cx="6096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C9CAC93-C9FE-8043-9CCE-6990BD4A4752}"/>
              </a:ext>
            </a:extLst>
          </p:cNvPr>
          <p:cNvSpPr>
            <a:spLocks noGrp="1"/>
          </p:cNvSpPr>
          <p:nvPr>
            <p:ph type="body" sz="quarter" idx="16"/>
          </p:nvPr>
        </p:nvSpPr>
        <p:spPr>
          <a:xfrm>
            <a:off x="6256421" y="618377"/>
            <a:ext cx="5432342" cy="1304925"/>
          </a:xfrm>
        </p:spPr>
        <p:txBody>
          <a:bodyPr/>
          <a:lstStyle>
            <a:lvl1pPr marL="0" indent="0" algn="l" defTabSz="914400" rtl="0" eaLnBrk="1" fontAlgn="base" latinLnBrk="0" hangingPunct="1">
              <a:lnSpc>
                <a:spcPct val="100000"/>
              </a:lnSpc>
              <a:spcBef>
                <a:spcPct val="0"/>
              </a:spcBef>
              <a:buNone/>
              <a:defRPr lang="en-US" sz="4000" b="0" kern="1200" cap="none" spc="0" baseline="0" dirty="0" smtClean="0">
                <a:solidFill>
                  <a:schemeClr val="tx1"/>
                </a:solidFill>
                <a:latin typeface="+mn-lt"/>
                <a:ea typeface="+mj-ea"/>
                <a:cs typeface="+mj-cs"/>
              </a:defRPr>
            </a:lvl1pPr>
            <a:lvl2pPr marL="354013" indent="0">
              <a:buNone/>
              <a:defRPr/>
            </a:lvl2pPr>
          </a:lstStyle>
          <a:p>
            <a:pPr lvl="0"/>
            <a:r>
              <a:rPr lang="en-US"/>
              <a:t>Click to edit Master text styles</a:t>
            </a:r>
          </a:p>
        </p:txBody>
      </p:sp>
      <p:sp>
        <p:nvSpPr>
          <p:cNvPr id="8" name="Content Placeholder 7"/>
          <p:cNvSpPr>
            <a:spLocks noGrp="1"/>
          </p:cNvSpPr>
          <p:nvPr>
            <p:ph sz="quarter" idx="14"/>
          </p:nvPr>
        </p:nvSpPr>
        <p:spPr>
          <a:xfrm>
            <a:off x="6256421" y="2208807"/>
            <a:ext cx="5418054" cy="3533182"/>
          </a:xfrm>
        </p:spPr>
        <p:txBody>
          <a:bodyPr>
            <a:noAutofit/>
          </a:bodyPr>
          <a:lstStyle>
            <a:lvl1pPr marL="231775" indent="-231775">
              <a:buSzPct val="100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a:extLst>
              <a:ext uri="{FF2B5EF4-FFF2-40B4-BE49-F238E27FC236}">
                <a16:creationId xmlns:a16="http://schemas.microsoft.com/office/drawing/2014/main" id="{C6A7E6DB-6ED5-FA3A-5E73-EBE2E5305730}"/>
              </a:ext>
            </a:extLst>
          </p:cNvPr>
          <p:cNvSpPr txBox="1"/>
          <p:nvPr userDrawn="1"/>
        </p:nvSpPr>
        <p:spPr>
          <a:xfrm>
            <a:off x="531038" y="6134666"/>
            <a:ext cx="4694105" cy="461665"/>
          </a:xfrm>
          <a:prstGeom prst="rect">
            <a:avLst/>
          </a:prstGeom>
          <a:noFill/>
        </p:spPr>
        <p:txBody>
          <a:bodyPr wrap="square" rtlCol="0" anchor="ctr" anchorCtr="0">
            <a:spAutoFit/>
          </a:bodyPr>
          <a:lstStyle/>
          <a:p>
            <a:r>
              <a:rPr lang="en-US" sz="1200" b="0" spc="180" baseline="0" dirty="0">
                <a:solidFill>
                  <a:schemeClr val="bg2">
                    <a:lumMod val="50000"/>
                  </a:schemeClr>
                </a:solidFill>
              </a:rPr>
              <a:t>THE UNIVERSITY OF NORTH CAROLINA AT CHAPEL HILL</a:t>
            </a:r>
          </a:p>
          <a:p>
            <a:r>
              <a:rPr lang="en-US" sz="1200" b="0" i="0" spc="180" baseline="0" dirty="0">
                <a:solidFill>
                  <a:schemeClr val="accent1"/>
                </a:solidFill>
              </a:rPr>
              <a:t>ENVIRONMENTAL FINANCE CENTER</a:t>
            </a:r>
          </a:p>
        </p:txBody>
      </p:sp>
    </p:spTree>
    <p:extLst>
      <p:ext uri="{BB962C8B-B14F-4D97-AF65-F5344CB8AC3E}">
        <p14:creationId xmlns:p14="http://schemas.microsoft.com/office/powerpoint/2010/main" val="1237228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Content B">
    <p:spTree>
      <p:nvGrpSpPr>
        <p:cNvPr id="1" name=""/>
        <p:cNvGrpSpPr/>
        <p:nvPr/>
      </p:nvGrpSpPr>
      <p:grpSpPr>
        <a:xfrm>
          <a:off x="0" y="0"/>
          <a:ext cx="0" cy="0"/>
          <a:chOff x="0" y="0"/>
          <a:chExt cx="0" cy="0"/>
        </a:xfrm>
      </p:grpSpPr>
      <p:sp>
        <p:nvSpPr>
          <p:cNvPr id="21" name="Title 16">
            <a:extLst>
              <a:ext uri="{FF2B5EF4-FFF2-40B4-BE49-F238E27FC236}">
                <a16:creationId xmlns:a16="http://schemas.microsoft.com/office/drawing/2014/main" id="{51730CD2-DAEF-0A4D-BDAB-9673E579AB63}"/>
              </a:ext>
            </a:extLst>
          </p:cNvPr>
          <p:cNvSpPr>
            <a:spLocks noGrp="1"/>
          </p:cNvSpPr>
          <p:nvPr>
            <p:ph type="title"/>
          </p:nvPr>
        </p:nvSpPr>
        <p:spPr>
          <a:xfrm>
            <a:off x="499176" y="969825"/>
            <a:ext cx="11189904" cy="723899"/>
          </a:xfrm>
        </p:spPr>
        <p:txBody>
          <a:bodyPr>
            <a:noAutofit/>
          </a:bodyPr>
          <a:lstStyle>
            <a:lvl1pPr>
              <a:defRPr b="0"/>
            </a:lvl1pPr>
          </a:lstStyle>
          <a:p>
            <a:r>
              <a:rPr lang="en-US"/>
              <a:t>Click to edit Master title style</a:t>
            </a:r>
            <a:endParaRPr lang="en-US" dirty="0"/>
          </a:p>
        </p:txBody>
      </p:sp>
      <p:sp>
        <p:nvSpPr>
          <p:cNvPr id="22" name="Text Placeholder 5">
            <a:extLst>
              <a:ext uri="{FF2B5EF4-FFF2-40B4-BE49-F238E27FC236}">
                <a16:creationId xmlns:a16="http://schemas.microsoft.com/office/drawing/2014/main" id="{01BAC3A0-C801-7C4F-BB86-CC23A798BEDB}"/>
              </a:ext>
            </a:extLst>
          </p:cNvPr>
          <p:cNvSpPr>
            <a:spLocks noGrp="1"/>
          </p:cNvSpPr>
          <p:nvPr>
            <p:ph type="body" sz="quarter" idx="16" hasCustomPrompt="1"/>
          </p:nvPr>
        </p:nvSpPr>
        <p:spPr>
          <a:xfrm>
            <a:off x="513485" y="626913"/>
            <a:ext cx="11190288" cy="246221"/>
          </a:xfrm>
        </p:spPr>
        <p:txBody>
          <a:bodyPr>
            <a:noAutofit/>
          </a:bodyPr>
          <a:lstStyle>
            <a:lvl1pPr marL="0" indent="0">
              <a:buNone/>
              <a:defRPr sz="1900" b="1" cap="all" spc="170" baseline="0">
                <a:solidFill>
                  <a:schemeClr val="accent1"/>
                </a:solidFill>
              </a:defRPr>
            </a:lvl1pPr>
          </a:lstStyle>
          <a:p>
            <a:pPr lvl="0"/>
            <a:r>
              <a:rPr lang="en-US" dirty="0"/>
              <a:t>Subtitle</a:t>
            </a:r>
          </a:p>
        </p:txBody>
      </p:sp>
      <p:sp>
        <p:nvSpPr>
          <p:cNvPr id="16" name="Pie 1">
            <a:extLst>
              <a:ext uri="{FF2B5EF4-FFF2-40B4-BE49-F238E27FC236}">
                <a16:creationId xmlns:a16="http://schemas.microsoft.com/office/drawing/2014/main" id="{EDBEAA2E-A182-2145-9CC0-298CFDC8A5D5}"/>
              </a:ext>
            </a:extLst>
          </p:cNvPr>
          <p:cNvSpPr>
            <a:spLocks noChangeAspect="1"/>
          </p:cNvSpPr>
          <p:nvPr userDrawn="1"/>
        </p:nvSpPr>
        <p:spPr>
          <a:xfrm rot="5400000">
            <a:off x="2145303" y="2075294"/>
            <a:ext cx="246301" cy="492602"/>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ontent Placeholder 7"/>
          <p:cNvSpPr>
            <a:spLocks noGrp="1"/>
          </p:cNvSpPr>
          <p:nvPr>
            <p:ph sz="quarter" idx="15"/>
          </p:nvPr>
        </p:nvSpPr>
        <p:spPr>
          <a:xfrm>
            <a:off x="499175" y="2687796"/>
            <a:ext cx="3533038" cy="2479963"/>
          </a:xfrm>
        </p:spPr>
        <p:txBody>
          <a:bodyPr>
            <a:noAutofit/>
          </a:bodyPr>
          <a:lstStyle>
            <a:lvl1pPr marL="231775" indent="-231775">
              <a:buSzPct val="100000"/>
              <a:buFont typeface="Arial" panose="020B0604020202020204" pitchFamily="34" charset="0"/>
              <a:buChar char="•"/>
              <a:defRPr lang="en-US" sz="2400" kern="1200" dirty="0">
                <a:solidFill>
                  <a:schemeClr val="bg2">
                    <a:lumMod val="25000"/>
                  </a:schemeClr>
                </a:solidFill>
                <a:latin typeface="+mn-lt"/>
                <a:ea typeface="+mn-ea"/>
                <a:cs typeface="+mn-cs"/>
              </a:defRPr>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Pie 1">
            <a:extLst>
              <a:ext uri="{FF2B5EF4-FFF2-40B4-BE49-F238E27FC236}">
                <a16:creationId xmlns:a16="http://schemas.microsoft.com/office/drawing/2014/main" id="{5DD7E085-5E1F-5A40-BA5D-4404BF2700F4}"/>
              </a:ext>
            </a:extLst>
          </p:cNvPr>
          <p:cNvSpPr>
            <a:spLocks noChangeAspect="1"/>
          </p:cNvSpPr>
          <p:nvPr userDrawn="1"/>
        </p:nvSpPr>
        <p:spPr>
          <a:xfrm rot="5400000">
            <a:off x="5969160" y="2075295"/>
            <a:ext cx="246301" cy="492602"/>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ontent Placeholder 7"/>
          <p:cNvSpPr>
            <a:spLocks noGrp="1"/>
          </p:cNvSpPr>
          <p:nvPr>
            <p:ph sz="quarter" idx="14"/>
          </p:nvPr>
        </p:nvSpPr>
        <p:spPr>
          <a:xfrm>
            <a:off x="4327608" y="2687796"/>
            <a:ext cx="3533038" cy="2479963"/>
          </a:xfrm>
        </p:spPr>
        <p:txBody>
          <a:bodyPr>
            <a:noAutofit/>
          </a:bodyPr>
          <a:lstStyle>
            <a:lvl1pPr marL="231775" indent="-231775">
              <a:buSzPct val="100000"/>
              <a:buFont typeface="Arial" panose="020B0604020202020204" pitchFamily="34" charset="0"/>
              <a:buChar char="•"/>
              <a:defRPr sz="24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e 1">
            <a:extLst>
              <a:ext uri="{FF2B5EF4-FFF2-40B4-BE49-F238E27FC236}">
                <a16:creationId xmlns:a16="http://schemas.microsoft.com/office/drawing/2014/main" id="{9C0CCD42-D9FD-F546-83FF-3942079F02AE}"/>
              </a:ext>
            </a:extLst>
          </p:cNvPr>
          <p:cNvSpPr>
            <a:spLocks noChangeAspect="1"/>
          </p:cNvSpPr>
          <p:nvPr userDrawn="1"/>
        </p:nvSpPr>
        <p:spPr>
          <a:xfrm rot="5400000">
            <a:off x="9793016" y="2075296"/>
            <a:ext cx="246301" cy="492602"/>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ontent Placeholder 7">
            <a:extLst>
              <a:ext uri="{FF2B5EF4-FFF2-40B4-BE49-F238E27FC236}">
                <a16:creationId xmlns:a16="http://schemas.microsoft.com/office/drawing/2014/main" id="{F5166AF5-ED84-E440-81B1-8C407DB0D96C}"/>
              </a:ext>
            </a:extLst>
          </p:cNvPr>
          <p:cNvSpPr>
            <a:spLocks noGrp="1"/>
          </p:cNvSpPr>
          <p:nvPr>
            <p:ph sz="quarter" idx="17"/>
          </p:nvPr>
        </p:nvSpPr>
        <p:spPr>
          <a:xfrm>
            <a:off x="8151383" y="2687796"/>
            <a:ext cx="3533038" cy="2479963"/>
          </a:xfrm>
        </p:spPr>
        <p:txBody>
          <a:bodyPr>
            <a:noAutofit/>
          </a:bodyPr>
          <a:lstStyle>
            <a:lvl1pPr marL="231775" indent="-231775">
              <a:buSzPct val="100000"/>
              <a:buFont typeface="Arial" panose="020B0604020202020204" pitchFamily="34" charset="0"/>
              <a:buChar char="•"/>
              <a:defRPr sz="24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a:extLst>
              <a:ext uri="{FF2B5EF4-FFF2-40B4-BE49-F238E27FC236}">
                <a16:creationId xmlns:a16="http://schemas.microsoft.com/office/drawing/2014/main" id="{1829B400-9B46-9D4B-CC8A-FB66443C7BA9}"/>
              </a:ext>
            </a:extLst>
          </p:cNvPr>
          <p:cNvSpPr txBox="1"/>
          <p:nvPr userDrawn="1"/>
        </p:nvSpPr>
        <p:spPr>
          <a:xfrm>
            <a:off x="531038" y="6134666"/>
            <a:ext cx="4694105" cy="461665"/>
          </a:xfrm>
          <a:prstGeom prst="rect">
            <a:avLst/>
          </a:prstGeom>
          <a:noFill/>
        </p:spPr>
        <p:txBody>
          <a:bodyPr wrap="square" rtlCol="0" anchor="ctr" anchorCtr="0">
            <a:spAutoFit/>
          </a:bodyPr>
          <a:lstStyle/>
          <a:p>
            <a:r>
              <a:rPr lang="en-US" sz="1200" b="0" spc="180" baseline="0" dirty="0">
                <a:solidFill>
                  <a:schemeClr val="bg2">
                    <a:lumMod val="50000"/>
                  </a:schemeClr>
                </a:solidFill>
              </a:rPr>
              <a:t>THE UNIVERSITY OF NORTH CAROLINA AT CHAPEL HILL</a:t>
            </a:r>
          </a:p>
          <a:p>
            <a:r>
              <a:rPr lang="en-US" sz="1200" b="0" i="0" spc="180" baseline="0" dirty="0">
                <a:solidFill>
                  <a:schemeClr val="accent1"/>
                </a:solidFill>
              </a:rPr>
              <a:t>ENVIRONMENTAL FINANCE CENTER</a:t>
            </a:r>
          </a:p>
        </p:txBody>
      </p:sp>
    </p:spTree>
    <p:extLst>
      <p:ext uri="{BB962C8B-B14F-4D97-AF65-F5344CB8AC3E}">
        <p14:creationId xmlns:p14="http://schemas.microsoft.com/office/powerpoint/2010/main" val="1323679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ontent B">
    <p:spTree>
      <p:nvGrpSpPr>
        <p:cNvPr id="1" name=""/>
        <p:cNvGrpSpPr/>
        <p:nvPr/>
      </p:nvGrpSpPr>
      <p:grpSpPr>
        <a:xfrm>
          <a:off x="0" y="0"/>
          <a:ext cx="0" cy="0"/>
          <a:chOff x="0" y="0"/>
          <a:chExt cx="0" cy="0"/>
        </a:xfrm>
      </p:grpSpPr>
      <p:sp>
        <p:nvSpPr>
          <p:cNvPr id="5" name="Title 16"/>
          <p:cNvSpPr>
            <a:spLocks noGrp="1"/>
          </p:cNvSpPr>
          <p:nvPr>
            <p:ph type="title"/>
          </p:nvPr>
        </p:nvSpPr>
        <p:spPr>
          <a:xfrm>
            <a:off x="499176" y="672352"/>
            <a:ext cx="5140361" cy="5069541"/>
          </a:xfrm>
        </p:spPr>
        <p:txBody>
          <a:bodyPr anchor="ctr" anchorCtr="0">
            <a:noAutofit/>
          </a:bodyPr>
          <a:lstStyle>
            <a:lvl1pPr>
              <a:defRPr sz="6600" b="0"/>
            </a:lvl1pPr>
          </a:lstStyle>
          <a:p>
            <a:r>
              <a:rPr lang="en-US"/>
              <a:t>Click to edit Master title style</a:t>
            </a:r>
            <a:endParaRPr lang="en-US" dirty="0"/>
          </a:p>
        </p:txBody>
      </p:sp>
      <p:sp>
        <p:nvSpPr>
          <p:cNvPr id="9" name="Content Placeholder 7"/>
          <p:cNvSpPr>
            <a:spLocks noGrp="1"/>
          </p:cNvSpPr>
          <p:nvPr>
            <p:ph sz="quarter" idx="15"/>
          </p:nvPr>
        </p:nvSpPr>
        <p:spPr>
          <a:xfrm>
            <a:off x="6548718" y="874058"/>
            <a:ext cx="5140361" cy="921237"/>
          </a:xfrm>
        </p:spPr>
        <p:txBody>
          <a:bodyPr>
            <a:noAutofit/>
          </a:bodyPr>
          <a:lstStyle>
            <a:lvl1pPr marL="0" indent="0" algn="ctr">
              <a:buSzPct val="100000"/>
              <a:buFont typeface="Arial" panose="020B0604020202020204" pitchFamily="34" charset="0"/>
              <a:buNone/>
              <a:defRPr lang="en-US" sz="2800" kern="1200" dirty="0">
                <a:solidFill>
                  <a:schemeClr val="bg2">
                    <a:lumMod val="25000"/>
                  </a:schemeClr>
                </a:solidFill>
                <a:latin typeface="+mn-lt"/>
                <a:ea typeface="+mn-ea"/>
                <a:cs typeface="+mn-cs"/>
              </a:defRPr>
            </a:lvl1pPr>
            <a:lvl2pPr marL="354013" indent="0">
              <a:buNone/>
              <a:defRPr/>
            </a:lvl2pPr>
          </a:lstStyle>
          <a:p>
            <a:pPr lvl="0"/>
            <a:r>
              <a:rPr lang="en-US"/>
              <a:t>Click to edit Master text styles</a:t>
            </a:r>
          </a:p>
        </p:txBody>
      </p:sp>
      <p:sp>
        <p:nvSpPr>
          <p:cNvPr id="19" name="Pie 1">
            <a:extLst>
              <a:ext uri="{FF2B5EF4-FFF2-40B4-BE49-F238E27FC236}">
                <a16:creationId xmlns:a16="http://schemas.microsoft.com/office/drawing/2014/main" id="{B869545A-2E10-864E-A839-F7A1602B4B3C}"/>
              </a:ext>
            </a:extLst>
          </p:cNvPr>
          <p:cNvSpPr>
            <a:spLocks noChangeAspect="1"/>
          </p:cNvSpPr>
          <p:nvPr userDrawn="1"/>
        </p:nvSpPr>
        <p:spPr>
          <a:xfrm rot="5400000">
            <a:off x="8995512" y="2024639"/>
            <a:ext cx="246301" cy="492602"/>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ontent Placeholder 7">
            <a:extLst>
              <a:ext uri="{FF2B5EF4-FFF2-40B4-BE49-F238E27FC236}">
                <a16:creationId xmlns:a16="http://schemas.microsoft.com/office/drawing/2014/main" id="{310D9D45-DB1E-5F47-B682-BD44B72CED71}"/>
              </a:ext>
            </a:extLst>
          </p:cNvPr>
          <p:cNvSpPr>
            <a:spLocks noGrp="1"/>
          </p:cNvSpPr>
          <p:nvPr>
            <p:ph sz="quarter" idx="16"/>
          </p:nvPr>
        </p:nvSpPr>
        <p:spPr>
          <a:xfrm>
            <a:off x="6548718" y="2746505"/>
            <a:ext cx="5140361" cy="921237"/>
          </a:xfrm>
        </p:spPr>
        <p:txBody>
          <a:bodyPr>
            <a:noAutofit/>
          </a:bodyPr>
          <a:lstStyle>
            <a:lvl1pPr marL="0" indent="0" algn="ctr">
              <a:buSzPct val="100000"/>
              <a:buFont typeface="Arial" panose="020B0604020202020204" pitchFamily="34" charset="0"/>
              <a:buNone/>
              <a:defRPr lang="en-US" sz="2800" kern="1200" dirty="0">
                <a:solidFill>
                  <a:schemeClr val="bg2">
                    <a:lumMod val="25000"/>
                  </a:schemeClr>
                </a:solidFill>
                <a:latin typeface="+mn-lt"/>
                <a:ea typeface="+mn-ea"/>
                <a:cs typeface="+mn-cs"/>
              </a:defRPr>
            </a:lvl1pPr>
            <a:lvl2pPr marL="354013" indent="0">
              <a:buNone/>
              <a:defRPr/>
            </a:lvl2pPr>
          </a:lstStyle>
          <a:p>
            <a:pPr lvl="0"/>
            <a:r>
              <a:rPr lang="en-US"/>
              <a:t>Click to edit Master text styles</a:t>
            </a:r>
          </a:p>
        </p:txBody>
      </p:sp>
      <p:sp>
        <p:nvSpPr>
          <p:cNvPr id="20" name="Pie 1">
            <a:extLst>
              <a:ext uri="{FF2B5EF4-FFF2-40B4-BE49-F238E27FC236}">
                <a16:creationId xmlns:a16="http://schemas.microsoft.com/office/drawing/2014/main" id="{55F94361-B64F-864E-A31C-C75FAA6C3AC5}"/>
              </a:ext>
            </a:extLst>
          </p:cNvPr>
          <p:cNvSpPr>
            <a:spLocks noChangeAspect="1"/>
          </p:cNvSpPr>
          <p:nvPr userDrawn="1"/>
        </p:nvSpPr>
        <p:spPr>
          <a:xfrm rot="5400000">
            <a:off x="8995512" y="3899935"/>
            <a:ext cx="246301" cy="492602"/>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ontent Placeholder 7">
            <a:extLst>
              <a:ext uri="{FF2B5EF4-FFF2-40B4-BE49-F238E27FC236}">
                <a16:creationId xmlns:a16="http://schemas.microsoft.com/office/drawing/2014/main" id="{B288EF53-20A5-0A41-BCB9-189B84EA7A68}"/>
              </a:ext>
            </a:extLst>
          </p:cNvPr>
          <p:cNvSpPr>
            <a:spLocks noGrp="1"/>
          </p:cNvSpPr>
          <p:nvPr>
            <p:ph sz="quarter" idx="17"/>
          </p:nvPr>
        </p:nvSpPr>
        <p:spPr>
          <a:xfrm>
            <a:off x="6548718" y="4618951"/>
            <a:ext cx="5140361" cy="921237"/>
          </a:xfrm>
        </p:spPr>
        <p:txBody>
          <a:bodyPr>
            <a:noAutofit/>
          </a:bodyPr>
          <a:lstStyle>
            <a:lvl1pPr marL="0" indent="0" algn="ctr">
              <a:buSzPct val="100000"/>
              <a:buFont typeface="Arial" panose="020B0604020202020204" pitchFamily="34" charset="0"/>
              <a:buNone/>
              <a:defRPr lang="en-US" sz="2800" kern="1200" dirty="0">
                <a:solidFill>
                  <a:schemeClr val="bg2">
                    <a:lumMod val="25000"/>
                  </a:schemeClr>
                </a:solidFill>
                <a:latin typeface="+mn-lt"/>
                <a:ea typeface="+mn-ea"/>
                <a:cs typeface="+mn-cs"/>
              </a:defRPr>
            </a:lvl1pPr>
            <a:lvl2pPr marL="354013" indent="0">
              <a:buNone/>
              <a:defRPr/>
            </a:lvl2pPr>
          </a:lstStyle>
          <a:p>
            <a:pPr lvl="0"/>
            <a:r>
              <a:rPr lang="en-US"/>
              <a:t>Click to edit Master text styles</a:t>
            </a:r>
          </a:p>
        </p:txBody>
      </p:sp>
      <p:sp>
        <p:nvSpPr>
          <p:cNvPr id="2" name="TextBox 1">
            <a:extLst>
              <a:ext uri="{FF2B5EF4-FFF2-40B4-BE49-F238E27FC236}">
                <a16:creationId xmlns:a16="http://schemas.microsoft.com/office/drawing/2014/main" id="{B1CE51F5-5A86-6B25-6F89-A4A9CFF7B5C4}"/>
              </a:ext>
            </a:extLst>
          </p:cNvPr>
          <p:cNvSpPr txBox="1"/>
          <p:nvPr userDrawn="1"/>
        </p:nvSpPr>
        <p:spPr>
          <a:xfrm>
            <a:off x="531038" y="6134666"/>
            <a:ext cx="4694105" cy="461665"/>
          </a:xfrm>
          <a:prstGeom prst="rect">
            <a:avLst/>
          </a:prstGeom>
          <a:noFill/>
        </p:spPr>
        <p:txBody>
          <a:bodyPr wrap="square" rtlCol="0" anchor="ctr" anchorCtr="0">
            <a:spAutoFit/>
          </a:bodyPr>
          <a:lstStyle/>
          <a:p>
            <a:r>
              <a:rPr lang="en-US" sz="1200" b="0" spc="180" baseline="0" dirty="0">
                <a:solidFill>
                  <a:schemeClr val="bg2">
                    <a:lumMod val="50000"/>
                  </a:schemeClr>
                </a:solidFill>
              </a:rPr>
              <a:t>THE UNIVERSITY OF NORTH CAROLINA AT CHAPEL HILL</a:t>
            </a:r>
          </a:p>
          <a:p>
            <a:r>
              <a:rPr lang="en-US" sz="1200" b="0" i="0" spc="180" baseline="0" dirty="0">
                <a:solidFill>
                  <a:schemeClr val="accent1"/>
                </a:solidFill>
              </a:rPr>
              <a:t>ENVIRONMENTAL FINANCE CENTER</a:t>
            </a:r>
          </a:p>
        </p:txBody>
      </p:sp>
    </p:spTree>
    <p:extLst>
      <p:ext uri="{BB962C8B-B14F-4D97-AF65-F5344CB8AC3E}">
        <p14:creationId xmlns:p14="http://schemas.microsoft.com/office/powerpoint/2010/main" val="381598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 B">
    <p:spTree>
      <p:nvGrpSpPr>
        <p:cNvPr id="1" name=""/>
        <p:cNvGrpSpPr/>
        <p:nvPr/>
      </p:nvGrpSpPr>
      <p:grpSpPr>
        <a:xfrm>
          <a:off x="0" y="0"/>
          <a:ext cx="0" cy="0"/>
          <a:chOff x="0" y="0"/>
          <a:chExt cx="0" cy="0"/>
        </a:xfrm>
      </p:grpSpPr>
      <p:pic>
        <p:nvPicPr>
          <p:cNvPr id="10" name="Picture 9" descr="A picture containing skiing, snow, slope&#10;&#10;Description automatically generated">
            <a:extLst>
              <a:ext uri="{FF2B5EF4-FFF2-40B4-BE49-F238E27FC236}">
                <a16:creationId xmlns:a16="http://schemas.microsoft.com/office/drawing/2014/main" id="{9A45F4D4-EBA2-B641-925E-931932B3A0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6"/>
          <p:cNvSpPr>
            <a:spLocks noGrp="1"/>
          </p:cNvSpPr>
          <p:nvPr>
            <p:ph type="title"/>
          </p:nvPr>
        </p:nvSpPr>
        <p:spPr>
          <a:xfrm>
            <a:off x="499176" y="672352"/>
            <a:ext cx="5140361" cy="5069541"/>
          </a:xfrm>
        </p:spPr>
        <p:txBody>
          <a:bodyPr anchor="ctr" anchorCtr="0">
            <a:noAutofit/>
          </a:bodyPr>
          <a:lstStyle>
            <a:lvl1pPr>
              <a:defRPr sz="6600" b="0">
                <a:solidFill>
                  <a:schemeClr val="accent1"/>
                </a:solidFill>
              </a:defRPr>
            </a:lvl1pPr>
          </a:lstStyle>
          <a:p>
            <a:r>
              <a:rPr lang="en-US"/>
              <a:t>Click to edit Master title style</a:t>
            </a:r>
            <a:endParaRPr lang="en-US" dirty="0"/>
          </a:p>
        </p:txBody>
      </p:sp>
      <p:sp>
        <p:nvSpPr>
          <p:cNvPr id="9" name="Content Placeholder 7"/>
          <p:cNvSpPr>
            <a:spLocks noGrp="1"/>
          </p:cNvSpPr>
          <p:nvPr>
            <p:ph sz="quarter" idx="15"/>
          </p:nvPr>
        </p:nvSpPr>
        <p:spPr>
          <a:xfrm>
            <a:off x="6548718" y="874058"/>
            <a:ext cx="5140361" cy="921237"/>
          </a:xfrm>
        </p:spPr>
        <p:txBody>
          <a:bodyPr>
            <a:noAutofit/>
          </a:bodyPr>
          <a:lstStyle>
            <a:lvl1pPr marL="0" indent="0" algn="ctr">
              <a:buSzPct val="100000"/>
              <a:buFont typeface="Arial" panose="020B0604020202020204" pitchFamily="34" charset="0"/>
              <a:buNone/>
              <a:defRPr lang="en-US" sz="2800" kern="1200" dirty="0">
                <a:solidFill>
                  <a:schemeClr val="bg1"/>
                </a:solidFill>
                <a:latin typeface="+mn-lt"/>
                <a:ea typeface="+mn-ea"/>
                <a:cs typeface="+mn-cs"/>
              </a:defRPr>
            </a:lvl1pPr>
            <a:lvl2pPr marL="354013" indent="0">
              <a:buNone/>
              <a:defRPr/>
            </a:lvl2pPr>
          </a:lstStyle>
          <a:p>
            <a:pPr lvl="0"/>
            <a:r>
              <a:rPr lang="en-US"/>
              <a:t>Click to edit Master text styles</a:t>
            </a:r>
          </a:p>
        </p:txBody>
      </p:sp>
      <p:sp>
        <p:nvSpPr>
          <p:cNvPr id="11" name="Pie 1">
            <a:extLst>
              <a:ext uri="{FF2B5EF4-FFF2-40B4-BE49-F238E27FC236}">
                <a16:creationId xmlns:a16="http://schemas.microsoft.com/office/drawing/2014/main" id="{F46DD077-E11E-434B-A116-CBF41AA7A5D7}"/>
              </a:ext>
            </a:extLst>
          </p:cNvPr>
          <p:cNvSpPr>
            <a:spLocks noChangeAspect="1"/>
          </p:cNvSpPr>
          <p:nvPr userDrawn="1"/>
        </p:nvSpPr>
        <p:spPr>
          <a:xfrm rot="5400000">
            <a:off x="8995512" y="2024639"/>
            <a:ext cx="246301" cy="492602"/>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ontent Placeholder 7">
            <a:extLst>
              <a:ext uri="{FF2B5EF4-FFF2-40B4-BE49-F238E27FC236}">
                <a16:creationId xmlns:a16="http://schemas.microsoft.com/office/drawing/2014/main" id="{310D9D45-DB1E-5F47-B682-BD44B72CED71}"/>
              </a:ext>
            </a:extLst>
          </p:cNvPr>
          <p:cNvSpPr>
            <a:spLocks noGrp="1"/>
          </p:cNvSpPr>
          <p:nvPr>
            <p:ph sz="quarter" idx="16"/>
          </p:nvPr>
        </p:nvSpPr>
        <p:spPr>
          <a:xfrm>
            <a:off x="6548718" y="2746505"/>
            <a:ext cx="5140361" cy="921237"/>
          </a:xfrm>
        </p:spPr>
        <p:txBody>
          <a:bodyPr>
            <a:noAutofit/>
          </a:bodyPr>
          <a:lstStyle>
            <a:lvl1pPr marL="0" indent="0" algn="ctr">
              <a:buSzPct val="100000"/>
              <a:buFont typeface="Arial" panose="020B0604020202020204" pitchFamily="34" charset="0"/>
              <a:buNone/>
              <a:defRPr lang="en-US" sz="2800" kern="1200" dirty="0">
                <a:solidFill>
                  <a:schemeClr val="bg1"/>
                </a:solidFill>
                <a:latin typeface="+mn-lt"/>
                <a:ea typeface="+mn-ea"/>
                <a:cs typeface="+mn-cs"/>
              </a:defRPr>
            </a:lvl1pPr>
            <a:lvl2pPr marL="354013" indent="0">
              <a:buNone/>
              <a:defRPr/>
            </a:lvl2pPr>
          </a:lstStyle>
          <a:p>
            <a:pPr lvl="0"/>
            <a:r>
              <a:rPr lang="en-US"/>
              <a:t>Click to edit Master text styles</a:t>
            </a:r>
          </a:p>
        </p:txBody>
      </p:sp>
      <p:sp>
        <p:nvSpPr>
          <p:cNvPr id="12" name="Pie 1">
            <a:extLst>
              <a:ext uri="{FF2B5EF4-FFF2-40B4-BE49-F238E27FC236}">
                <a16:creationId xmlns:a16="http://schemas.microsoft.com/office/drawing/2014/main" id="{1BE27E8B-21F0-9F46-8A12-EF85620865A3}"/>
              </a:ext>
            </a:extLst>
          </p:cNvPr>
          <p:cNvSpPr>
            <a:spLocks noChangeAspect="1"/>
          </p:cNvSpPr>
          <p:nvPr userDrawn="1"/>
        </p:nvSpPr>
        <p:spPr>
          <a:xfrm rot="5400000">
            <a:off x="8995512" y="3899935"/>
            <a:ext cx="246301" cy="492602"/>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ontent Placeholder 7">
            <a:extLst>
              <a:ext uri="{FF2B5EF4-FFF2-40B4-BE49-F238E27FC236}">
                <a16:creationId xmlns:a16="http://schemas.microsoft.com/office/drawing/2014/main" id="{B288EF53-20A5-0A41-BCB9-189B84EA7A68}"/>
              </a:ext>
            </a:extLst>
          </p:cNvPr>
          <p:cNvSpPr>
            <a:spLocks noGrp="1"/>
          </p:cNvSpPr>
          <p:nvPr>
            <p:ph sz="quarter" idx="17"/>
          </p:nvPr>
        </p:nvSpPr>
        <p:spPr>
          <a:xfrm>
            <a:off x="6548718" y="4618951"/>
            <a:ext cx="5140361" cy="921237"/>
          </a:xfrm>
        </p:spPr>
        <p:txBody>
          <a:bodyPr>
            <a:noAutofit/>
          </a:bodyPr>
          <a:lstStyle>
            <a:lvl1pPr marL="0" indent="0" algn="ctr">
              <a:buSzPct val="100000"/>
              <a:buFont typeface="Arial" panose="020B0604020202020204" pitchFamily="34" charset="0"/>
              <a:buNone/>
              <a:defRPr lang="en-US" sz="2800" kern="1200" dirty="0">
                <a:solidFill>
                  <a:schemeClr val="bg1"/>
                </a:solidFill>
                <a:latin typeface="+mn-lt"/>
                <a:ea typeface="+mn-ea"/>
                <a:cs typeface="+mn-cs"/>
              </a:defRPr>
            </a:lvl1pPr>
            <a:lvl2pPr marL="354013" indent="0">
              <a:buNone/>
              <a:defRPr/>
            </a:lvl2pPr>
          </a:lstStyle>
          <a:p>
            <a:pPr lvl="0"/>
            <a:r>
              <a:rPr lang="en-US"/>
              <a:t>Click to edit Master text styles</a:t>
            </a:r>
          </a:p>
        </p:txBody>
      </p:sp>
      <p:sp>
        <p:nvSpPr>
          <p:cNvPr id="2" name="TextBox 1">
            <a:extLst>
              <a:ext uri="{FF2B5EF4-FFF2-40B4-BE49-F238E27FC236}">
                <a16:creationId xmlns:a16="http://schemas.microsoft.com/office/drawing/2014/main" id="{93EC0900-172F-855C-7E39-833E2DE5EC54}"/>
              </a:ext>
            </a:extLst>
          </p:cNvPr>
          <p:cNvSpPr txBox="1"/>
          <p:nvPr userDrawn="1"/>
        </p:nvSpPr>
        <p:spPr>
          <a:xfrm>
            <a:off x="531038" y="6134666"/>
            <a:ext cx="4694105" cy="461665"/>
          </a:xfrm>
          <a:prstGeom prst="rect">
            <a:avLst/>
          </a:prstGeom>
          <a:noFill/>
        </p:spPr>
        <p:txBody>
          <a:bodyPr wrap="square" rtlCol="0" anchor="ctr" anchorCtr="0">
            <a:spAutoFit/>
          </a:bodyPr>
          <a:lstStyle/>
          <a:p>
            <a:r>
              <a:rPr lang="en-US" sz="1200" b="0" spc="180" baseline="0" dirty="0">
                <a:solidFill>
                  <a:schemeClr val="accent1"/>
                </a:solidFill>
              </a:rPr>
              <a:t>THE UNIVERSITY OF NORTH CAROLINA AT CHAPEL HILL</a:t>
            </a:r>
          </a:p>
          <a:p>
            <a:r>
              <a:rPr lang="en-US" sz="1200" b="0" i="0" spc="180" baseline="0" dirty="0">
                <a:solidFill>
                  <a:schemeClr val="bg1"/>
                </a:solidFill>
              </a:rPr>
              <a:t>ENVIRONMENTAL FINANCE CENTER</a:t>
            </a:r>
          </a:p>
        </p:txBody>
      </p:sp>
    </p:spTree>
    <p:extLst>
      <p:ext uri="{BB962C8B-B14F-4D97-AF65-F5344CB8AC3E}">
        <p14:creationId xmlns:p14="http://schemas.microsoft.com/office/powerpoint/2010/main" val="1697494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C">
    <p:spTree>
      <p:nvGrpSpPr>
        <p:cNvPr id="1" name=""/>
        <p:cNvGrpSpPr/>
        <p:nvPr/>
      </p:nvGrpSpPr>
      <p:grpSpPr>
        <a:xfrm>
          <a:off x="0" y="0"/>
          <a:ext cx="0" cy="0"/>
          <a:chOff x="0" y="0"/>
          <a:chExt cx="0" cy="0"/>
        </a:xfrm>
      </p:grpSpPr>
      <p:sp>
        <p:nvSpPr>
          <p:cNvPr id="44" name="Title 16"/>
          <p:cNvSpPr>
            <a:spLocks noGrp="1"/>
          </p:cNvSpPr>
          <p:nvPr>
            <p:ph type="title"/>
          </p:nvPr>
        </p:nvSpPr>
        <p:spPr>
          <a:xfrm>
            <a:off x="499176" y="969815"/>
            <a:ext cx="5090946" cy="1134403"/>
          </a:xfrm>
        </p:spPr>
        <p:txBody>
          <a:bodyPr>
            <a:noAutofit/>
          </a:bodyPr>
          <a:lstStyle>
            <a:lvl1pPr>
              <a:defRPr b="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10356464-113D-D342-826A-338514AC33C2}"/>
              </a:ext>
            </a:extLst>
          </p:cNvPr>
          <p:cNvSpPr>
            <a:spLocks noGrp="1"/>
          </p:cNvSpPr>
          <p:nvPr>
            <p:ph type="pic" sz="quarter" idx="17"/>
          </p:nvPr>
        </p:nvSpPr>
        <p:spPr>
          <a:xfrm>
            <a:off x="6165275" y="651165"/>
            <a:ext cx="5394960" cy="5278582"/>
          </a:xfrm>
          <a:ln w="76200">
            <a:solidFill>
              <a:schemeClr val="accent2"/>
            </a:solidFill>
            <a:miter lim="800000"/>
          </a:ln>
        </p:spPr>
        <p:txBody>
          <a:bodyPr>
            <a:noAutofit/>
          </a:bodyPr>
          <a:lstStyle/>
          <a:p>
            <a:r>
              <a:rPr lang="en-US"/>
              <a:t>Click icon to add picture</a:t>
            </a:r>
            <a:endParaRPr lang="en-US" dirty="0"/>
          </a:p>
        </p:txBody>
      </p:sp>
      <p:sp>
        <p:nvSpPr>
          <p:cNvPr id="11" name="Text Placeholder 5">
            <a:extLst>
              <a:ext uri="{FF2B5EF4-FFF2-40B4-BE49-F238E27FC236}">
                <a16:creationId xmlns:a16="http://schemas.microsoft.com/office/drawing/2014/main" id="{6ACFB233-9B6C-F641-BC39-CD1AFE255B6D}"/>
              </a:ext>
            </a:extLst>
          </p:cNvPr>
          <p:cNvSpPr>
            <a:spLocks noGrp="1"/>
          </p:cNvSpPr>
          <p:nvPr>
            <p:ph type="body" sz="quarter" idx="16" hasCustomPrompt="1"/>
          </p:nvPr>
        </p:nvSpPr>
        <p:spPr>
          <a:xfrm>
            <a:off x="514480" y="635637"/>
            <a:ext cx="5090946" cy="219876"/>
          </a:xfrm>
        </p:spPr>
        <p:txBody>
          <a:bodyPr>
            <a:noAutofit/>
          </a:bodyPr>
          <a:lstStyle>
            <a:lvl1pPr marL="0" indent="0">
              <a:buNone/>
              <a:defRPr sz="1900" b="1" cap="all" spc="170" baseline="0">
                <a:solidFill>
                  <a:schemeClr val="accent1"/>
                </a:solidFill>
              </a:defRPr>
            </a:lvl1pPr>
          </a:lstStyle>
          <a:p>
            <a:pPr lvl="0"/>
            <a:r>
              <a:rPr lang="en-US" dirty="0"/>
              <a:t>Subtitle</a:t>
            </a:r>
          </a:p>
        </p:txBody>
      </p:sp>
      <p:sp>
        <p:nvSpPr>
          <p:cNvPr id="10" name="Text Placeholder 9"/>
          <p:cNvSpPr>
            <a:spLocks noGrp="1"/>
          </p:cNvSpPr>
          <p:nvPr>
            <p:ph type="body" sz="quarter" idx="11"/>
          </p:nvPr>
        </p:nvSpPr>
        <p:spPr>
          <a:xfrm>
            <a:off x="502920" y="2476500"/>
            <a:ext cx="5090946" cy="3265394"/>
          </a:xfrm>
        </p:spPr>
        <p:txBody>
          <a:bodyPr>
            <a:noAutofit/>
          </a:bodyPr>
          <a:lstStyle>
            <a:lvl1pPr marL="231775" indent="-231775">
              <a:buSzPct val="100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a:extLst>
              <a:ext uri="{FF2B5EF4-FFF2-40B4-BE49-F238E27FC236}">
                <a16:creationId xmlns:a16="http://schemas.microsoft.com/office/drawing/2014/main" id="{52DD7313-08C5-BAD7-2451-1DCFC36BC32A}"/>
              </a:ext>
            </a:extLst>
          </p:cNvPr>
          <p:cNvSpPr txBox="1"/>
          <p:nvPr userDrawn="1"/>
        </p:nvSpPr>
        <p:spPr>
          <a:xfrm>
            <a:off x="531038" y="6134666"/>
            <a:ext cx="4694105" cy="461665"/>
          </a:xfrm>
          <a:prstGeom prst="rect">
            <a:avLst/>
          </a:prstGeom>
          <a:noFill/>
        </p:spPr>
        <p:txBody>
          <a:bodyPr wrap="square" rtlCol="0" anchor="ctr" anchorCtr="0">
            <a:spAutoFit/>
          </a:bodyPr>
          <a:lstStyle/>
          <a:p>
            <a:r>
              <a:rPr lang="en-US" sz="1200" b="0" spc="180" baseline="0" dirty="0">
                <a:solidFill>
                  <a:schemeClr val="bg2">
                    <a:lumMod val="50000"/>
                  </a:schemeClr>
                </a:solidFill>
              </a:rPr>
              <a:t>THE UNIVERSITY OF NORTH CAROLINA AT CHAPEL HILL</a:t>
            </a:r>
          </a:p>
          <a:p>
            <a:r>
              <a:rPr lang="en-US" sz="1200" b="0" i="0" spc="180" baseline="0" dirty="0">
                <a:solidFill>
                  <a:schemeClr val="accent1"/>
                </a:solidFill>
              </a:rPr>
              <a:t>ENVIRONMENTAL FINANCE CENTER</a:t>
            </a:r>
          </a:p>
        </p:txBody>
      </p:sp>
    </p:spTree>
    <p:extLst>
      <p:ext uri="{BB962C8B-B14F-4D97-AF65-F5344CB8AC3E}">
        <p14:creationId xmlns:p14="http://schemas.microsoft.com/office/powerpoint/2010/main" val="1964545992"/>
      </p:ext>
    </p:extLst>
  </p:cSld>
  <p:clrMapOvr>
    <a:masterClrMapping/>
  </p:clrMapOvr>
  <p:extLst>
    <p:ext uri="{DCECCB84-F9BA-43D5-87BE-67443E8EF086}">
      <p15:sldGuideLst xmlns:p15="http://schemas.microsoft.com/office/powerpoint/2012/main">
        <p15:guide id="1" orient="horz" pos="15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t C">
    <p:spTree>
      <p:nvGrpSpPr>
        <p:cNvPr id="1" name=""/>
        <p:cNvGrpSpPr/>
        <p:nvPr/>
      </p:nvGrpSpPr>
      <p:grpSpPr>
        <a:xfrm>
          <a:off x="0" y="0"/>
          <a:ext cx="0" cy="0"/>
          <a:chOff x="0" y="0"/>
          <a:chExt cx="0" cy="0"/>
        </a:xfrm>
      </p:grpSpPr>
      <p:sp>
        <p:nvSpPr>
          <p:cNvPr id="44" name="Title 16"/>
          <p:cNvSpPr>
            <a:spLocks noGrp="1"/>
          </p:cNvSpPr>
          <p:nvPr>
            <p:ph type="title"/>
          </p:nvPr>
        </p:nvSpPr>
        <p:spPr>
          <a:xfrm>
            <a:off x="499176" y="969815"/>
            <a:ext cx="5090946" cy="1134403"/>
          </a:xfrm>
        </p:spPr>
        <p:txBody>
          <a:bodyPr>
            <a:noAutofit/>
          </a:bodyPr>
          <a:lstStyle>
            <a:lvl1pPr>
              <a:defRPr b="0"/>
            </a:lvl1pPr>
          </a:lstStyle>
          <a:p>
            <a:r>
              <a:rPr lang="en-US"/>
              <a:t>Click to edit Master title style</a:t>
            </a:r>
            <a:endParaRPr lang="en-US" dirty="0"/>
          </a:p>
        </p:txBody>
      </p:sp>
      <p:sp>
        <p:nvSpPr>
          <p:cNvPr id="2" name="Rectangle 1">
            <a:extLst>
              <a:ext uri="{FF2B5EF4-FFF2-40B4-BE49-F238E27FC236}">
                <a16:creationId xmlns:a16="http://schemas.microsoft.com/office/drawing/2014/main" id="{388E3D45-0ED1-E744-BF9C-F4C13B0DA21C}"/>
              </a:ext>
            </a:extLst>
          </p:cNvPr>
          <p:cNvSpPr/>
          <p:nvPr userDrawn="1"/>
        </p:nvSpPr>
        <p:spPr>
          <a:xfrm>
            <a:off x="6293608" y="766261"/>
            <a:ext cx="5383282" cy="5106258"/>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10356464-113D-D342-826A-338514AC33C2}"/>
              </a:ext>
            </a:extLst>
          </p:cNvPr>
          <p:cNvSpPr>
            <a:spLocks noGrp="1"/>
          </p:cNvSpPr>
          <p:nvPr>
            <p:ph type="pic" sz="quarter" idx="17"/>
          </p:nvPr>
        </p:nvSpPr>
        <p:spPr>
          <a:xfrm>
            <a:off x="6139548" y="635637"/>
            <a:ext cx="5383282" cy="5106258"/>
          </a:xfrm>
        </p:spPr>
        <p:txBody>
          <a:bodyPr>
            <a:noAutofit/>
          </a:bodyPr>
          <a:lstStyle/>
          <a:p>
            <a:r>
              <a:rPr lang="en-US"/>
              <a:t>Click icon to add picture</a:t>
            </a:r>
            <a:endParaRPr lang="en-US" dirty="0"/>
          </a:p>
        </p:txBody>
      </p:sp>
      <p:sp>
        <p:nvSpPr>
          <p:cNvPr id="11" name="Text Placeholder 5">
            <a:extLst>
              <a:ext uri="{FF2B5EF4-FFF2-40B4-BE49-F238E27FC236}">
                <a16:creationId xmlns:a16="http://schemas.microsoft.com/office/drawing/2014/main" id="{6ACFB233-9B6C-F641-BC39-CD1AFE255B6D}"/>
              </a:ext>
            </a:extLst>
          </p:cNvPr>
          <p:cNvSpPr>
            <a:spLocks noGrp="1"/>
          </p:cNvSpPr>
          <p:nvPr>
            <p:ph type="body" sz="quarter" idx="16" hasCustomPrompt="1"/>
          </p:nvPr>
        </p:nvSpPr>
        <p:spPr>
          <a:xfrm>
            <a:off x="514480" y="635637"/>
            <a:ext cx="5090946" cy="219876"/>
          </a:xfrm>
        </p:spPr>
        <p:txBody>
          <a:bodyPr>
            <a:noAutofit/>
          </a:bodyPr>
          <a:lstStyle>
            <a:lvl1pPr marL="0" indent="0">
              <a:buNone/>
              <a:defRPr sz="1900" b="1" cap="all" spc="170" baseline="0">
                <a:solidFill>
                  <a:schemeClr val="accent1"/>
                </a:solidFill>
              </a:defRPr>
            </a:lvl1pPr>
          </a:lstStyle>
          <a:p>
            <a:pPr lvl="0"/>
            <a:r>
              <a:rPr lang="en-US" dirty="0"/>
              <a:t>Subtitle</a:t>
            </a:r>
          </a:p>
        </p:txBody>
      </p:sp>
      <p:sp>
        <p:nvSpPr>
          <p:cNvPr id="10" name="Text Placeholder 9"/>
          <p:cNvSpPr>
            <a:spLocks noGrp="1"/>
          </p:cNvSpPr>
          <p:nvPr>
            <p:ph type="body" sz="quarter" idx="11"/>
          </p:nvPr>
        </p:nvSpPr>
        <p:spPr>
          <a:xfrm>
            <a:off x="502920" y="2476500"/>
            <a:ext cx="5090946" cy="3265394"/>
          </a:xfrm>
        </p:spPr>
        <p:txBody>
          <a:bodyPr>
            <a:noAutofit/>
          </a:bodyPr>
          <a:lstStyle>
            <a:lvl1pPr marL="231775" indent="-231775">
              <a:buSzPct val="100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F316D521-02D7-3E43-8814-3C8FC720ECB5}"/>
              </a:ext>
            </a:extLst>
          </p:cNvPr>
          <p:cNvSpPr txBox="1"/>
          <p:nvPr userDrawn="1"/>
        </p:nvSpPr>
        <p:spPr>
          <a:xfrm>
            <a:off x="531038" y="6226999"/>
            <a:ext cx="7159102" cy="276999"/>
          </a:xfrm>
          <a:prstGeom prst="rect">
            <a:avLst/>
          </a:prstGeom>
          <a:noFill/>
        </p:spPr>
        <p:txBody>
          <a:bodyPr wrap="square" rtlCol="0" anchor="ctr" anchorCtr="0">
            <a:spAutoFit/>
          </a:bodyPr>
          <a:lstStyle/>
          <a:p>
            <a:r>
              <a:rPr lang="en-US" sz="1200" b="0" spc="180" baseline="0" dirty="0">
                <a:solidFill>
                  <a:schemeClr val="bg2">
                    <a:lumMod val="50000"/>
                  </a:schemeClr>
                </a:solidFill>
              </a:rPr>
              <a:t>THE UNIVERSITY OF NORTH CAROLINA AT CHAPEL HILL</a:t>
            </a:r>
            <a:endParaRPr lang="en-US" sz="1200" b="0" i="1" spc="180" baseline="0" dirty="0">
              <a:solidFill>
                <a:schemeClr val="bg2">
                  <a:lumMod val="50000"/>
                </a:schemeClr>
              </a:solidFill>
            </a:endParaRPr>
          </a:p>
        </p:txBody>
      </p:sp>
    </p:spTree>
    <p:extLst>
      <p:ext uri="{BB962C8B-B14F-4D97-AF65-F5344CB8AC3E}">
        <p14:creationId xmlns:p14="http://schemas.microsoft.com/office/powerpoint/2010/main" val="1599091849"/>
      </p:ext>
    </p:extLst>
  </p:cSld>
  <p:clrMapOvr>
    <a:masterClrMapping/>
  </p:clrMapOvr>
  <p:extLst>
    <p:ext uri="{DCECCB84-F9BA-43D5-87BE-67443E8EF086}">
      <p15:sldGuideLst xmlns:p15="http://schemas.microsoft.com/office/powerpoint/2012/main">
        <p15:guide id="1" orient="horz" pos="15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ntent C">
    <p:spTree>
      <p:nvGrpSpPr>
        <p:cNvPr id="1" name=""/>
        <p:cNvGrpSpPr/>
        <p:nvPr/>
      </p:nvGrpSpPr>
      <p:grpSpPr>
        <a:xfrm>
          <a:off x="0" y="0"/>
          <a:ext cx="0" cy="0"/>
          <a:chOff x="0" y="0"/>
          <a:chExt cx="0" cy="0"/>
        </a:xfrm>
      </p:grpSpPr>
      <p:sp>
        <p:nvSpPr>
          <p:cNvPr id="44" name="Title 16"/>
          <p:cNvSpPr>
            <a:spLocks noGrp="1"/>
          </p:cNvSpPr>
          <p:nvPr>
            <p:ph type="title"/>
          </p:nvPr>
        </p:nvSpPr>
        <p:spPr>
          <a:xfrm>
            <a:off x="6498187" y="969819"/>
            <a:ext cx="5093550" cy="1134403"/>
          </a:xfrm>
        </p:spPr>
        <p:txBody>
          <a:bodyPr>
            <a:noAutofit/>
          </a:bodyPr>
          <a:lstStyle>
            <a:lvl1pPr>
              <a:defRPr b="0"/>
            </a:lvl1pPr>
          </a:lstStyle>
          <a:p>
            <a:r>
              <a:rPr lang="en-US"/>
              <a:t>Click to edit Master title style</a:t>
            </a:r>
            <a:endParaRPr lang="en-US" dirty="0"/>
          </a:p>
        </p:txBody>
      </p:sp>
      <p:sp>
        <p:nvSpPr>
          <p:cNvPr id="11" name="Text Placeholder 5">
            <a:extLst>
              <a:ext uri="{FF2B5EF4-FFF2-40B4-BE49-F238E27FC236}">
                <a16:creationId xmlns:a16="http://schemas.microsoft.com/office/drawing/2014/main" id="{6ACFB233-9B6C-F641-BC39-CD1AFE255B6D}"/>
              </a:ext>
            </a:extLst>
          </p:cNvPr>
          <p:cNvSpPr>
            <a:spLocks noGrp="1"/>
          </p:cNvSpPr>
          <p:nvPr>
            <p:ph type="body" sz="quarter" idx="16" hasCustomPrompt="1"/>
          </p:nvPr>
        </p:nvSpPr>
        <p:spPr>
          <a:xfrm>
            <a:off x="6532411" y="621776"/>
            <a:ext cx="5090946" cy="246221"/>
          </a:xfrm>
        </p:spPr>
        <p:txBody>
          <a:bodyPr>
            <a:noAutofit/>
          </a:bodyPr>
          <a:lstStyle>
            <a:lvl1pPr marL="0" indent="0">
              <a:buNone/>
              <a:defRPr sz="1900" b="1" cap="all" spc="170" baseline="0">
                <a:solidFill>
                  <a:schemeClr val="accent1"/>
                </a:solidFill>
              </a:defRPr>
            </a:lvl1pPr>
          </a:lstStyle>
          <a:p>
            <a:pPr lvl="0"/>
            <a:r>
              <a:rPr lang="en-US" dirty="0"/>
              <a:t>Subtitle</a:t>
            </a:r>
          </a:p>
        </p:txBody>
      </p:sp>
      <p:sp>
        <p:nvSpPr>
          <p:cNvPr id="4" name="Picture Placeholder 3">
            <a:extLst>
              <a:ext uri="{FF2B5EF4-FFF2-40B4-BE49-F238E27FC236}">
                <a16:creationId xmlns:a16="http://schemas.microsoft.com/office/drawing/2014/main" id="{10356464-113D-D342-826A-338514AC33C2}"/>
              </a:ext>
            </a:extLst>
          </p:cNvPr>
          <p:cNvSpPr>
            <a:spLocks noGrp="1"/>
          </p:cNvSpPr>
          <p:nvPr>
            <p:ph type="pic" sz="quarter" idx="17"/>
          </p:nvPr>
        </p:nvSpPr>
        <p:spPr>
          <a:xfrm>
            <a:off x="637310" y="651165"/>
            <a:ext cx="5389418" cy="5276088"/>
          </a:xfrm>
          <a:ln w="76200" cmpd="sng">
            <a:solidFill>
              <a:schemeClr val="accent1"/>
            </a:solidFill>
            <a:miter lim="800000"/>
            <a:extLst>
              <a:ext uri="{C807C97D-BFC1-408E-A445-0C87EB9F89A2}">
                <ask:lineSketchStyleProps xmlns:ask="http://schemas.microsoft.com/office/drawing/2018/sketchyshapes">
                  <ask:type>
                    <ask:lineSketchNone/>
                  </ask:type>
                </ask:lineSketchStyleProps>
              </a:ext>
            </a:extLst>
          </a:ln>
        </p:spPr>
        <p:txBody>
          <a:bodyPr>
            <a:noAutofit/>
          </a:bodyPr>
          <a:lstStyle/>
          <a:p>
            <a:r>
              <a:rPr lang="en-US"/>
              <a:t>Click icon to add picture</a:t>
            </a:r>
            <a:endParaRPr lang="en-US" dirty="0"/>
          </a:p>
        </p:txBody>
      </p:sp>
      <p:sp>
        <p:nvSpPr>
          <p:cNvPr id="10" name="Text Placeholder 9"/>
          <p:cNvSpPr>
            <a:spLocks noGrp="1"/>
          </p:cNvSpPr>
          <p:nvPr>
            <p:ph type="body" sz="quarter" idx="11"/>
          </p:nvPr>
        </p:nvSpPr>
        <p:spPr>
          <a:xfrm>
            <a:off x="6501931" y="2476500"/>
            <a:ext cx="5090946" cy="3265394"/>
          </a:xfrm>
        </p:spPr>
        <p:txBody>
          <a:bodyPr>
            <a:noAutofit/>
          </a:bodyPr>
          <a:lstStyle>
            <a:lvl1pPr marL="231775" indent="-231775">
              <a:buSzPct val="100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a:extLst>
              <a:ext uri="{FF2B5EF4-FFF2-40B4-BE49-F238E27FC236}">
                <a16:creationId xmlns:a16="http://schemas.microsoft.com/office/drawing/2014/main" id="{AC505CCF-3F98-2094-CA50-B929EA3B0B83}"/>
              </a:ext>
            </a:extLst>
          </p:cNvPr>
          <p:cNvSpPr txBox="1"/>
          <p:nvPr userDrawn="1"/>
        </p:nvSpPr>
        <p:spPr>
          <a:xfrm>
            <a:off x="531038" y="6134666"/>
            <a:ext cx="4694105" cy="461665"/>
          </a:xfrm>
          <a:prstGeom prst="rect">
            <a:avLst/>
          </a:prstGeom>
          <a:noFill/>
        </p:spPr>
        <p:txBody>
          <a:bodyPr wrap="square" rtlCol="0" anchor="ctr" anchorCtr="0">
            <a:spAutoFit/>
          </a:bodyPr>
          <a:lstStyle/>
          <a:p>
            <a:r>
              <a:rPr lang="en-US" sz="1200" b="0" spc="180" baseline="0" dirty="0">
                <a:solidFill>
                  <a:schemeClr val="bg2">
                    <a:lumMod val="50000"/>
                  </a:schemeClr>
                </a:solidFill>
              </a:rPr>
              <a:t>THE UNIVERSITY OF NORTH CAROLINA AT CHAPEL HILL</a:t>
            </a:r>
          </a:p>
          <a:p>
            <a:r>
              <a:rPr lang="en-US" sz="1200" b="0" i="0" spc="180" baseline="0" dirty="0">
                <a:solidFill>
                  <a:schemeClr val="accent1"/>
                </a:solidFill>
              </a:rPr>
              <a:t>ENVIRONMENTAL FINANCE CENTER</a:t>
            </a:r>
          </a:p>
        </p:txBody>
      </p:sp>
    </p:spTree>
    <p:extLst>
      <p:ext uri="{BB962C8B-B14F-4D97-AF65-F5344CB8AC3E}">
        <p14:creationId xmlns:p14="http://schemas.microsoft.com/office/powerpoint/2010/main" val="479404883"/>
      </p:ext>
    </p:extLst>
  </p:cSld>
  <p:clrMapOvr>
    <a:masterClrMapping/>
  </p:clrMapOvr>
  <p:extLst>
    <p:ext uri="{DCECCB84-F9BA-43D5-87BE-67443E8EF086}">
      <p15:sldGuideLst xmlns:p15="http://schemas.microsoft.com/office/powerpoint/2012/main">
        <p15:guide id="1" orient="horz" pos="1560" userDrawn="1">
          <p15:clr>
            <a:srgbClr val="FBAE40"/>
          </p15:clr>
        </p15:guide>
        <p15:guide id="2" pos="417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Content C">
    <p:spTree>
      <p:nvGrpSpPr>
        <p:cNvPr id="1" name=""/>
        <p:cNvGrpSpPr/>
        <p:nvPr/>
      </p:nvGrpSpPr>
      <p:grpSpPr>
        <a:xfrm>
          <a:off x="0" y="0"/>
          <a:ext cx="0" cy="0"/>
          <a:chOff x="0" y="0"/>
          <a:chExt cx="0" cy="0"/>
        </a:xfrm>
      </p:grpSpPr>
      <p:sp>
        <p:nvSpPr>
          <p:cNvPr id="44" name="Title 16"/>
          <p:cNvSpPr>
            <a:spLocks noGrp="1"/>
          </p:cNvSpPr>
          <p:nvPr>
            <p:ph type="title"/>
          </p:nvPr>
        </p:nvSpPr>
        <p:spPr>
          <a:xfrm>
            <a:off x="6498187" y="969819"/>
            <a:ext cx="5093550" cy="1134403"/>
          </a:xfrm>
        </p:spPr>
        <p:txBody>
          <a:bodyPr>
            <a:noAutofit/>
          </a:bodyPr>
          <a:lstStyle>
            <a:lvl1pPr>
              <a:defRPr b="0"/>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E655EA4-C67B-0A47-8483-2069990B49DF}"/>
              </a:ext>
            </a:extLst>
          </p:cNvPr>
          <p:cNvSpPr/>
          <p:nvPr userDrawn="1"/>
        </p:nvSpPr>
        <p:spPr>
          <a:xfrm>
            <a:off x="468495" y="766261"/>
            <a:ext cx="5383282" cy="510625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Picture Placeholder 3">
            <a:extLst>
              <a:ext uri="{FF2B5EF4-FFF2-40B4-BE49-F238E27FC236}">
                <a16:creationId xmlns:a16="http://schemas.microsoft.com/office/drawing/2014/main" id="{629FC58C-B022-BB41-BD5B-C25E4EC19F6F}"/>
              </a:ext>
            </a:extLst>
          </p:cNvPr>
          <p:cNvSpPr>
            <a:spLocks noGrp="1"/>
          </p:cNvSpPr>
          <p:nvPr>
            <p:ph type="pic" sz="quarter" idx="17"/>
          </p:nvPr>
        </p:nvSpPr>
        <p:spPr>
          <a:xfrm>
            <a:off x="599123" y="635636"/>
            <a:ext cx="5383282" cy="5106258"/>
          </a:xfrm>
        </p:spPr>
        <p:txBody>
          <a:bodyPr>
            <a:noAutofit/>
          </a:bodyPr>
          <a:lstStyle/>
          <a:p>
            <a:r>
              <a:rPr lang="en-US"/>
              <a:t>Click icon to add picture</a:t>
            </a:r>
            <a:endParaRPr lang="en-US" dirty="0"/>
          </a:p>
        </p:txBody>
      </p:sp>
      <p:sp>
        <p:nvSpPr>
          <p:cNvPr id="11" name="Text Placeholder 5">
            <a:extLst>
              <a:ext uri="{FF2B5EF4-FFF2-40B4-BE49-F238E27FC236}">
                <a16:creationId xmlns:a16="http://schemas.microsoft.com/office/drawing/2014/main" id="{6ACFB233-9B6C-F641-BC39-CD1AFE255B6D}"/>
              </a:ext>
            </a:extLst>
          </p:cNvPr>
          <p:cNvSpPr>
            <a:spLocks noGrp="1"/>
          </p:cNvSpPr>
          <p:nvPr>
            <p:ph type="body" sz="quarter" idx="16" hasCustomPrompt="1"/>
          </p:nvPr>
        </p:nvSpPr>
        <p:spPr>
          <a:xfrm>
            <a:off x="6532411" y="621776"/>
            <a:ext cx="5090946" cy="246221"/>
          </a:xfrm>
        </p:spPr>
        <p:txBody>
          <a:bodyPr>
            <a:noAutofit/>
          </a:bodyPr>
          <a:lstStyle>
            <a:lvl1pPr marL="0" indent="0">
              <a:buNone/>
              <a:defRPr sz="1900" b="1" cap="all" spc="170" baseline="0">
                <a:solidFill>
                  <a:schemeClr val="accent1"/>
                </a:solidFill>
              </a:defRPr>
            </a:lvl1pPr>
          </a:lstStyle>
          <a:p>
            <a:pPr lvl="0"/>
            <a:r>
              <a:rPr lang="en-US" dirty="0"/>
              <a:t>Subtitle</a:t>
            </a:r>
          </a:p>
        </p:txBody>
      </p:sp>
      <p:sp>
        <p:nvSpPr>
          <p:cNvPr id="10" name="Text Placeholder 9"/>
          <p:cNvSpPr>
            <a:spLocks noGrp="1"/>
          </p:cNvSpPr>
          <p:nvPr>
            <p:ph type="body" sz="quarter" idx="11"/>
          </p:nvPr>
        </p:nvSpPr>
        <p:spPr>
          <a:xfrm>
            <a:off x="6501931" y="2476500"/>
            <a:ext cx="5090946" cy="3265394"/>
          </a:xfrm>
        </p:spPr>
        <p:txBody>
          <a:bodyPr>
            <a:noAutofit/>
          </a:bodyPr>
          <a:lstStyle>
            <a:lvl1pPr marL="231775" indent="-231775">
              <a:buSzPct val="100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a:extLst>
              <a:ext uri="{FF2B5EF4-FFF2-40B4-BE49-F238E27FC236}">
                <a16:creationId xmlns:a16="http://schemas.microsoft.com/office/drawing/2014/main" id="{D57F422F-DB63-F620-C7BC-C434C9B35665}"/>
              </a:ext>
            </a:extLst>
          </p:cNvPr>
          <p:cNvSpPr txBox="1"/>
          <p:nvPr userDrawn="1"/>
        </p:nvSpPr>
        <p:spPr>
          <a:xfrm>
            <a:off x="531038" y="6134666"/>
            <a:ext cx="4694105" cy="461665"/>
          </a:xfrm>
          <a:prstGeom prst="rect">
            <a:avLst/>
          </a:prstGeom>
          <a:noFill/>
        </p:spPr>
        <p:txBody>
          <a:bodyPr wrap="square" rtlCol="0" anchor="ctr" anchorCtr="0">
            <a:spAutoFit/>
          </a:bodyPr>
          <a:lstStyle/>
          <a:p>
            <a:r>
              <a:rPr lang="en-US" sz="1200" b="0" spc="180" baseline="0" dirty="0">
                <a:solidFill>
                  <a:schemeClr val="bg2">
                    <a:lumMod val="50000"/>
                  </a:schemeClr>
                </a:solidFill>
              </a:rPr>
              <a:t>THE UNIVERSITY OF NORTH CAROLINA AT CHAPEL HILL</a:t>
            </a:r>
          </a:p>
          <a:p>
            <a:r>
              <a:rPr lang="en-US" sz="1200" b="0" i="0" spc="180" baseline="0" dirty="0">
                <a:solidFill>
                  <a:schemeClr val="accent1"/>
                </a:solidFill>
              </a:rPr>
              <a:t>ENVIRONMENTAL FINANCE CENTER</a:t>
            </a:r>
          </a:p>
        </p:txBody>
      </p:sp>
    </p:spTree>
    <p:extLst>
      <p:ext uri="{BB962C8B-B14F-4D97-AF65-F5344CB8AC3E}">
        <p14:creationId xmlns:p14="http://schemas.microsoft.com/office/powerpoint/2010/main" val="2226460725"/>
      </p:ext>
    </p:extLst>
  </p:cSld>
  <p:clrMapOvr>
    <a:masterClrMapping/>
  </p:clrMapOvr>
  <p:extLst>
    <p:ext uri="{DCECCB84-F9BA-43D5-87BE-67443E8EF086}">
      <p15:sldGuideLst xmlns:p15="http://schemas.microsoft.com/office/powerpoint/2012/main">
        <p15:guide id="1" orient="horz" pos="1560">
          <p15:clr>
            <a:srgbClr val="FBAE40"/>
          </p15:clr>
        </p15:guide>
        <p15:guide id="2" pos="417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4" name="Picture Placeholder 5"/>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itle 1">
            <a:extLst>
              <a:ext uri="{FF2B5EF4-FFF2-40B4-BE49-F238E27FC236}">
                <a16:creationId xmlns:a16="http://schemas.microsoft.com/office/drawing/2014/main" id="{807A4D02-5B4C-5025-4847-D2DB106BE54F}"/>
              </a:ext>
            </a:extLst>
          </p:cNvPr>
          <p:cNvSpPr txBox="1">
            <a:spLocks/>
          </p:cNvSpPr>
          <p:nvPr userDrawn="1"/>
        </p:nvSpPr>
        <p:spPr>
          <a:xfrm>
            <a:off x="500841" y="-655422"/>
            <a:ext cx="11190318" cy="499917"/>
          </a:xfrm>
          <a:prstGeom prst="rect">
            <a:avLst/>
          </a:prstGeom>
        </p:spPr>
        <p:txBody>
          <a:bodyPr vert="horz" lIns="91440" tIns="45720" rIns="91440" bIns="45720" rtlCol="0" anchor="b" anchorCtr="0">
            <a:noAutofit/>
          </a:bodyPr>
          <a:lstStyle>
            <a:lvl1pPr marL="400050" indent="-400050" algn="ctr" defTabSz="914400" rtl="0" eaLnBrk="1" fontAlgn="base" latinLnBrk="0" hangingPunct="1">
              <a:lnSpc>
                <a:spcPct val="100000"/>
              </a:lnSpc>
              <a:spcBef>
                <a:spcPct val="0"/>
              </a:spcBef>
              <a:buNone/>
              <a:tabLst/>
              <a:defRPr sz="5400" b="0" i="1" kern="1200" cap="none" spc="0" baseline="0">
                <a:solidFill>
                  <a:schemeClr val="bg1"/>
                </a:solidFill>
                <a:latin typeface="+mn-lt"/>
                <a:ea typeface="+mj-ea"/>
                <a:cs typeface="+mj-cs"/>
              </a:defRPr>
            </a:lvl1pPr>
          </a:lstStyle>
          <a:p>
            <a:r>
              <a:rPr lang="en-US" sz="1400" dirty="0">
                <a:solidFill>
                  <a:schemeClr val="tx1"/>
                </a:solidFill>
              </a:rPr>
              <a:t>Photo slide</a:t>
            </a:r>
          </a:p>
        </p:txBody>
      </p:sp>
    </p:spTree>
    <p:extLst>
      <p:ext uri="{BB962C8B-B14F-4D97-AF65-F5344CB8AC3E}">
        <p14:creationId xmlns:p14="http://schemas.microsoft.com/office/powerpoint/2010/main" val="104396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pic>
        <p:nvPicPr>
          <p:cNvPr id="19" name="Picture 18" descr="A picture containing slope, hill, skiing&#10;&#10;Description automatically generated">
            <a:extLst>
              <a:ext uri="{FF2B5EF4-FFF2-40B4-BE49-F238E27FC236}">
                <a16:creationId xmlns:a16="http://schemas.microsoft.com/office/drawing/2014/main" id="{A639ABD4-BE37-7144-8803-B03332C383A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505685" y="1802654"/>
            <a:ext cx="10696239" cy="2086825"/>
          </a:xfrm>
        </p:spPr>
        <p:txBody>
          <a:bodyPr anchor="b">
            <a:noAutofit/>
          </a:bodyPr>
          <a:lstStyle>
            <a:lvl1pPr algn="l">
              <a:defRPr sz="6000">
                <a:solidFill>
                  <a:schemeClr val="bg1"/>
                </a:solidFill>
              </a:defRPr>
            </a:lvl1pPr>
          </a:lstStyle>
          <a:p>
            <a:r>
              <a:rPr lang="en-US"/>
              <a:t>Click to edit Master title style</a:t>
            </a:r>
            <a:endParaRPr lang="en-US" dirty="0"/>
          </a:p>
        </p:txBody>
      </p:sp>
      <p:sp>
        <p:nvSpPr>
          <p:cNvPr id="9" name="Text Placeholder 2"/>
          <p:cNvSpPr>
            <a:spLocks noGrp="1"/>
          </p:cNvSpPr>
          <p:nvPr>
            <p:ph type="body" idx="1"/>
          </p:nvPr>
        </p:nvSpPr>
        <p:spPr>
          <a:xfrm>
            <a:off x="533396" y="3952635"/>
            <a:ext cx="10696238" cy="726140"/>
          </a:xfrm>
        </p:spPr>
        <p:txBody>
          <a:bodyPr>
            <a:noAutofit/>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533395" y="5257815"/>
            <a:ext cx="5410200" cy="314325"/>
          </a:xfrm>
        </p:spPr>
        <p:txBody>
          <a:bodyPr>
            <a:noAutofit/>
          </a:bodyPr>
          <a:lstStyle>
            <a:lvl1pPr marL="0" indent="0">
              <a:buNone/>
              <a:defRPr sz="24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533395" y="5657865"/>
            <a:ext cx="5410200" cy="314325"/>
          </a:xfrm>
        </p:spPr>
        <p:txBody>
          <a:bodyPr>
            <a:noAutofit/>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3" name="Picture 2">
            <a:extLst>
              <a:ext uri="{FF2B5EF4-FFF2-40B4-BE49-F238E27FC236}">
                <a16:creationId xmlns:a16="http://schemas.microsoft.com/office/drawing/2014/main" id="{873BB9E9-3E9B-F79D-ED5B-1F3B3D25561D}"/>
              </a:ext>
            </a:extLst>
          </p:cNvPr>
          <p:cNvPicPr>
            <a:picLocks noChangeAspect="1"/>
          </p:cNvPicPr>
          <p:nvPr userDrawn="1"/>
        </p:nvPicPr>
        <p:blipFill>
          <a:blip r:embed="rId3"/>
          <a:stretch>
            <a:fillRect/>
          </a:stretch>
        </p:blipFill>
        <p:spPr>
          <a:xfrm>
            <a:off x="588814" y="580494"/>
            <a:ext cx="5130571" cy="556327"/>
          </a:xfrm>
          <a:prstGeom prst="rect">
            <a:avLst/>
          </a:prstGeom>
        </p:spPr>
      </p:pic>
    </p:spTree>
    <p:extLst>
      <p:ext uri="{BB962C8B-B14F-4D97-AF65-F5344CB8AC3E}">
        <p14:creationId xmlns:p14="http://schemas.microsoft.com/office/powerpoint/2010/main" val="3432787115"/>
      </p:ext>
    </p:extLst>
  </p:cSld>
  <p:clrMapOvr>
    <a:masterClrMapping/>
  </p:clrMapOvr>
  <p:extLst>
    <p:ext uri="{DCECCB84-F9BA-43D5-87BE-67443E8EF086}">
      <p15:sldGuideLst xmlns:p15="http://schemas.microsoft.com/office/powerpoint/2012/main">
        <p15:guide id="3" pos="480">
          <p15:clr>
            <a:srgbClr val="FBAE40"/>
          </p15:clr>
        </p15:guide>
        <p15:guide id="4" pos="722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ditable Icons">
    <p:spTree>
      <p:nvGrpSpPr>
        <p:cNvPr id="1" name=""/>
        <p:cNvGrpSpPr/>
        <p:nvPr/>
      </p:nvGrpSpPr>
      <p:grpSpPr>
        <a:xfrm>
          <a:off x="0" y="0"/>
          <a:ext cx="0" cy="0"/>
          <a:chOff x="0" y="0"/>
          <a:chExt cx="0" cy="0"/>
        </a:xfrm>
      </p:grpSpPr>
      <p:pic>
        <p:nvPicPr>
          <p:cNvPr id="4" name="Picture 3" descr="A picture containing slope, hill, skiing&#10;&#10;Description automatically generated">
            <a:extLst>
              <a:ext uri="{FF2B5EF4-FFF2-40B4-BE49-F238E27FC236}">
                <a16:creationId xmlns:a16="http://schemas.microsoft.com/office/drawing/2014/main" id="{4A9D6BA7-0D63-B840-A6E1-D28DDEE24F7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98" name="Google Shape;626;p39">
            <a:extLst>
              <a:ext uri="{FF2B5EF4-FFF2-40B4-BE49-F238E27FC236}">
                <a16:creationId xmlns:a16="http://schemas.microsoft.com/office/drawing/2014/main" id="{3F7CFDA8-FDD1-0AF7-71F4-94E52A7A7FE7}"/>
              </a:ext>
            </a:extLst>
          </p:cNvPr>
          <p:cNvSpPr txBox="1">
            <a:spLocks noGrp="1"/>
          </p:cNvSpPr>
          <p:nvPr>
            <p:ph type="title" hasCustomPrompt="1"/>
          </p:nvPr>
        </p:nvSpPr>
        <p:spPr>
          <a:xfrm>
            <a:off x="581969" y="3130069"/>
            <a:ext cx="1683600" cy="518569"/>
          </a:xfrm>
          <a:prstGeom prst="rect">
            <a:avLst/>
          </a:prstGeom>
          <a:ln>
            <a:solidFill>
              <a:schemeClr val="bg1"/>
            </a:solidFill>
          </a:ln>
        </p:spPr>
        <p:txBody>
          <a:bodyPr spcFirstLastPara="1" wrap="square" lIns="91425" tIns="91425" rIns="91425" bIns="91425" anchor="t" anchorCtr="0">
            <a:noAutofit/>
          </a:bodyPr>
          <a:lstStyle>
            <a:lvl1pPr algn="ctr">
              <a:defRPr sz="2000"/>
            </a:lvl1pPr>
          </a:lstStyle>
          <a:p>
            <a:pPr marL="0" lvl="0" indent="0" algn="l" rtl="0">
              <a:spcBef>
                <a:spcPts val="0"/>
              </a:spcBef>
              <a:spcAft>
                <a:spcPts val="0"/>
              </a:spcAft>
              <a:buNone/>
            </a:pPr>
            <a:r>
              <a:rPr lang="en-GB" dirty="0">
                <a:solidFill>
                  <a:srgbClr val="FFFFFF"/>
                </a:solidFill>
              </a:rPr>
              <a:t>Editable Icons</a:t>
            </a:r>
          </a:p>
        </p:txBody>
      </p:sp>
      <p:grpSp>
        <p:nvGrpSpPr>
          <p:cNvPr id="599" name="Google Shape;627;p39">
            <a:extLst>
              <a:ext uri="{FF2B5EF4-FFF2-40B4-BE49-F238E27FC236}">
                <a16:creationId xmlns:a16="http://schemas.microsoft.com/office/drawing/2014/main" id="{FB6AE0DC-8FB8-BA14-C942-73BCBB26FFA3}"/>
              </a:ext>
            </a:extLst>
          </p:cNvPr>
          <p:cNvGrpSpPr/>
          <p:nvPr userDrawn="1"/>
        </p:nvGrpSpPr>
        <p:grpSpPr>
          <a:xfrm>
            <a:off x="4321491" y="1003140"/>
            <a:ext cx="452211" cy="285194"/>
            <a:chOff x="4797800" y="1994125"/>
            <a:chExt cx="306475" cy="186025"/>
          </a:xfrm>
        </p:grpSpPr>
        <p:sp>
          <p:nvSpPr>
            <p:cNvPr id="600" name="Google Shape;628;p39">
              <a:extLst>
                <a:ext uri="{FF2B5EF4-FFF2-40B4-BE49-F238E27FC236}">
                  <a16:creationId xmlns:a16="http://schemas.microsoft.com/office/drawing/2014/main" id="{13FAD5CA-4DC8-5155-ED7B-BC2D4B5BA234}"/>
                </a:ext>
              </a:extLst>
            </p:cNvPr>
            <p:cNvSpPr/>
            <p:nvPr/>
          </p:nvSpPr>
          <p:spPr>
            <a:xfrm>
              <a:off x="4837950" y="1994125"/>
              <a:ext cx="226175" cy="152575"/>
            </a:xfrm>
            <a:custGeom>
              <a:avLst/>
              <a:gdLst/>
              <a:ahLst/>
              <a:cxnLst/>
              <a:rect l="l" t="t" r="r" b="b"/>
              <a:pathLst>
                <a:path w="9047" h="6103" extrusionOk="0">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29;p39">
              <a:extLst>
                <a:ext uri="{FF2B5EF4-FFF2-40B4-BE49-F238E27FC236}">
                  <a16:creationId xmlns:a16="http://schemas.microsoft.com/office/drawing/2014/main" id="{8B591124-3071-1C24-2A6D-24513D466506}"/>
                </a:ext>
              </a:extLst>
            </p:cNvPr>
            <p:cNvSpPr/>
            <p:nvPr/>
          </p:nvSpPr>
          <p:spPr>
            <a:xfrm>
              <a:off x="4797800" y="2160075"/>
              <a:ext cx="306475" cy="20075"/>
            </a:xfrm>
            <a:custGeom>
              <a:avLst/>
              <a:gdLst/>
              <a:ahLst/>
              <a:cxnLst/>
              <a:rect l="l" t="t" r="r" b="b"/>
              <a:pathLst>
                <a:path w="12259" h="803" extrusionOk="0">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30;p39">
            <a:extLst>
              <a:ext uri="{FF2B5EF4-FFF2-40B4-BE49-F238E27FC236}">
                <a16:creationId xmlns:a16="http://schemas.microsoft.com/office/drawing/2014/main" id="{06B0CCCB-3C91-4953-2A93-293429042AC4}"/>
              </a:ext>
            </a:extLst>
          </p:cNvPr>
          <p:cNvSpPr/>
          <p:nvPr userDrawn="1"/>
        </p:nvSpPr>
        <p:spPr>
          <a:xfrm>
            <a:off x="3699416" y="1021290"/>
            <a:ext cx="392304" cy="346747"/>
          </a:xfrm>
          <a:custGeom>
            <a:avLst/>
            <a:gdLst/>
            <a:ahLst/>
            <a:cxnLst/>
            <a:rect l="l" t="t" r="r" b="b"/>
            <a:pathLst>
              <a:path w="10635" h="9047" extrusionOk="0">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31;p39">
            <a:extLst>
              <a:ext uri="{FF2B5EF4-FFF2-40B4-BE49-F238E27FC236}">
                <a16:creationId xmlns:a16="http://schemas.microsoft.com/office/drawing/2014/main" id="{6D67BA27-9E68-1233-EB4E-26FC5FBED5B2}"/>
              </a:ext>
            </a:extLst>
          </p:cNvPr>
          <p:cNvSpPr/>
          <p:nvPr userDrawn="1"/>
        </p:nvSpPr>
        <p:spPr>
          <a:xfrm>
            <a:off x="3236137" y="927482"/>
            <a:ext cx="235678" cy="447969"/>
          </a:xfrm>
          <a:custGeom>
            <a:avLst/>
            <a:gdLst/>
            <a:ahLst/>
            <a:cxnLst/>
            <a:rect l="l" t="t" r="r" b="b"/>
            <a:pathLst>
              <a:path w="6389" h="11688" extrusionOk="0">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32;p39">
            <a:extLst>
              <a:ext uri="{FF2B5EF4-FFF2-40B4-BE49-F238E27FC236}">
                <a16:creationId xmlns:a16="http://schemas.microsoft.com/office/drawing/2014/main" id="{931B47A3-4B1F-AD33-F624-F0E12D3C1E95}"/>
              </a:ext>
            </a:extLst>
          </p:cNvPr>
          <p:cNvSpPr/>
          <p:nvPr userDrawn="1"/>
        </p:nvSpPr>
        <p:spPr>
          <a:xfrm>
            <a:off x="4940457" y="1003828"/>
            <a:ext cx="392968" cy="285194"/>
          </a:xfrm>
          <a:custGeom>
            <a:avLst/>
            <a:gdLst/>
            <a:ahLst/>
            <a:cxnLst/>
            <a:rect l="l" t="t" r="r" b="b"/>
            <a:pathLst>
              <a:path w="10653" h="7441" extrusionOk="0">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33;p39">
            <a:extLst>
              <a:ext uri="{FF2B5EF4-FFF2-40B4-BE49-F238E27FC236}">
                <a16:creationId xmlns:a16="http://schemas.microsoft.com/office/drawing/2014/main" id="{1A8C6548-C70B-0ADE-476D-BFA5B0202775}"/>
              </a:ext>
            </a:extLst>
          </p:cNvPr>
          <p:cNvSpPr/>
          <p:nvPr userDrawn="1"/>
        </p:nvSpPr>
        <p:spPr>
          <a:xfrm>
            <a:off x="5502417" y="955620"/>
            <a:ext cx="372569" cy="381626"/>
          </a:xfrm>
          <a:custGeom>
            <a:avLst/>
            <a:gdLst/>
            <a:ahLst/>
            <a:cxnLst/>
            <a:rect l="l" t="t" r="r" b="b"/>
            <a:pathLst>
              <a:path w="10100" h="9957" extrusionOk="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34;p39">
            <a:extLst>
              <a:ext uri="{FF2B5EF4-FFF2-40B4-BE49-F238E27FC236}">
                <a16:creationId xmlns:a16="http://schemas.microsoft.com/office/drawing/2014/main" id="{EB345890-D1C7-FF42-1A26-79FA8010A9DA}"/>
              </a:ext>
            </a:extLst>
          </p:cNvPr>
          <p:cNvSpPr/>
          <p:nvPr userDrawn="1"/>
        </p:nvSpPr>
        <p:spPr>
          <a:xfrm>
            <a:off x="6606591" y="993496"/>
            <a:ext cx="333726" cy="315970"/>
          </a:xfrm>
          <a:custGeom>
            <a:avLst/>
            <a:gdLst/>
            <a:ahLst/>
            <a:cxnLst/>
            <a:rect l="l" t="t" r="r" b="b"/>
            <a:pathLst>
              <a:path w="9047" h="8244" extrusionOk="0">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7" name="Google Shape;635;p39">
            <a:extLst>
              <a:ext uri="{FF2B5EF4-FFF2-40B4-BE49-F238E27FC236}">
                <a16:creationId xmlns:a16="http://schemas.microsoft.com/office/drawing/2014/main" id="{3FD7AEC0-BF48-F1E8-2AFB-1909AE98BB9A}"/>
              </a:ext>
            </a:extLst>
          </p:cNvPr>
          <p:cNvGrpSpPr/>
          <p:nvPr userDrawn="1"/>
        </p:nvGrpSpPr>
        <p:grpSpPr>
          <a:xfrm>
            <a:off x="7215837" y="1007553"/>
            <a:ext cx="392968" cy="285884"/>
            <a:chOff x="4250025" y="2848800"/>
            <a:chExt cx="266325" cy="186475"/>
          </a:xfrm>
        </p:grpSpPr>
        <p:sp>
          <p:nvSpPr>
            <p:cNvPr id="608" name="Google Shape;636;p39">
              <a:extLst>
                <a:ext uri="{FF2B5EF4-FFF2-40B4-BE49-F238E27FC236}">
                  <a16:creationId xmlns:a16="http://schemas.microsoft.com/office/drawing/2014/main" id="{F3CA7C73-6872-9035-7B18-81EBBEFDEAE3}"/>
                </a:ext>
              </a:extLst>
            </p:cNvPr>
            <p:cNvSpPr/>
            <p:nvPr/>
          </p:nvSpPr>
          <p:spPr>
            <a:xfrm>
              <a:off x="4250025" y="2848800"/>
              <a:ext cx="166425" cy="149900"/>
            </a:xfrm>
            <a:custGeom>
              <a:avLst/>
              <a:gdLst/>
              <a:ahLst/>
              <a:cxnLst/>
              <a:rect l="l" t="t" r="r" b="b"/>
              <a:pathLst>
                <a:path w="6657" h="5996" extrusionOk="0">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37;p39">
              <a:extLst>
                <a:ext uri="{FF2B5EF4-FFF2-40B4-BE49-F238E27FC236}">
                  <a16:creationId xmlns:a16="http://schemas.microsoft.com/office/drawing/2014/main" id="{3DFD7C56-260B-2469-42B5-27706A13F35E}"/>
                </a:ext>
              </a:extLst>
            </p:cNvPr>
            <p:cNvSpPr/>
            <p:nvPr/>
          </p:nvSpPr>
          <p:spPr>
            <a:xfrm>
              <a:off x="4349950" y="2885375"/>
              <a:ext cx="166400" cy="149900"/>
            </a:xfrm>
            <a:custGeom>
              <a:avLst/>
              <a:gdLst/>
              <a:ahLst/>
              <a:cxnLst/>
              <a:rect l="l" t="t" r="r" b="b"/>
              <a:pathLst>
                <a:path w="6656" h="5996" extrusionOk="0">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38;p39">
            <a:extLst>
              <a:ext uri="{FF2B5EF4-FFF2-40B4-BE49-F238E27FC236}">
                <a16:creationId xmlns:a16="http://schemas.microsoft.com/office/drawing/2014/main" id="{8E619F3F-0847-81B8-B608-95C25FDAF748}"/>
              </a:ext>
            </a:extLst>
          </p:cNvPr>
          <p:cNvGrpSpPr/>
          <p:nvPr userDrawn="1"/>
        </p:nvGrpSpPr>
        <p:grpSpPr>
          <a:xfrm>
            <a:off x="7882554" y="967194"/>
            <a:ext cx="383083" cy="367252"/>
            <a:chOff x="4707700" y="2822475"/>
            <a:chExt cx="259625" cy="239550"/>
          </a:xfrm>
        </p:grpSpPr>
        <p:sp>
          <p:nvSpPr>
            <p:cNvPr id="611" name="Google Shape;639;p39">
              <a:extLst>
                <a:ext uri="{FF2B5EF4-FFF2-40B4-BE49-F238E27FC236}">
                  <a16:creationId xmlns:a16="http://schemas.microsoft.com/office/drawing/2014/main" id="{6C85D14A-95B0-BAE2-F85A-3372E3C4DC66}"/>
                </a:ext>
              </a:extLst>
            </p:cNvPr>
            <p:cNvSpPr/>
            <p:nvPr/>
          </p:nvSpPr>
          <p:spPr>
            <a:xfrm>
              <a:off x="4707700" y="2822475"/>
              <a:ext cx="259625" cy="176225"/>
            </a:xfrm>
            <a:custGeom>
              <a:avLst/>
              <a:gdLst/>
              <a:ahLst/>
              <a:cxnLst/>
              <a:rect l="l" t="t" r="r" b="b"/>
              <a:pathLst>
                <a:path w="10385" h="7049" extrusionOk="0">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40;p39">
              <a:extLst>
                <a:ext uri="{FF2B5EF4-FFF2-40B4-BE49-F238E27FC236}">
                  <a16:creationId xmlns:a16="http://schemas.microsoft.com/office/drawing/2014/main" id="{9A2B4A44-F2FD-4D4E-45C8-27B353C0CBBE}"/>
                </a:ext>
              </a:extLst>
            </p:cNvPr>
            <p:cNvSpPr/>
            <p:nvPr/>
          </p:nvSpPr>
          <p:spPr>
            <a:xfrm>
              <a:off x="4754525" y="2991975"/>
              <a:ext cx="39725" cy="39725"/>
            </a:xfrm>
            <a:custGeom>
              <a:avLst/>
              <a:gdLst/>
              <a:ahLst/>
              <a:cxnLst/>
              <a:rect l="l" t="t" r="r" b="b"/>
              <a:pathLst>
                <a:path w="1589" h="1589" extrusionOk="0">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41;p39">
              <a:extLst>
                <a:ext uri="{FF2B5EF4-FFF2-40B4-BE49-F238E27FC236}">
                  <a16:creationId xmlns:a16="http://schemas.microsoft.com/office/drawing/2014/main" id="{4A3CECC7-623F-7088-5B77-FFD8CECB1F91}"/>
                </a:ext>
              </a:extLst>
            </p:cNvPr>
            <p:cNvSpPr/>
            <p:nvPr/>
          </p:nvSpPr>
          <p:spPr>
            <a:xfrm>
              <a:off x="4719750" y="3031675"/>
              <a:ext cx="29900" cy="30350"/>
            </a:xfrm>
            <a:custGeom>
              <a:avLst/>
              <a:gdLst/>
              <a:ahLst/>
              <a:cxnLst/>
              <a:rect l="l" t="t" r="r" b="b"/>
              <a:pathLst>
                <a:path w="1196" h="1214" extrusionOk="0">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 name="Google Shape;642;p39">
            <a:extLst>
              <a:ext uri="{FF2B5EF4-FFF2-40B4-BE49-F238E27FC236}">
                <a16:creationId xmlns:a16="http://schemas.microsoft.com/office/drawing/2014/main" id="{0E3E21E0-63BC-B92F-847A-C4B967C177C8}"/>
              </a:ext>
            </a:extLst>
          </p:cNvPr>
          <p:cNvSpPr/>
          <p:nvPr userDrawn="1"/>
        </p:nvSpPr>
        <p:spPr>
          <a:xfrm>
            <a:off x="8411363" y="971607"/>
            <a:ext cx="380464" cy="359932"/>
          </a:xfrm>
          <a:custGeom>
            <a:avLst/>
            <a:gdLst/>
            <a:ahLst/>
            <a:cxnLst/>
            <a:rect l="l" t="t" r="r" b="b"/>
            <a:pathLst>
              <a:path w="10314" h="9391" extrusionOk="0">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43;p39">
            <a:extLst>
              <a:ext uri="{FF2B5EF4-FFF2-40B4-BE49-F238E27FC236}">
                <a16:creationId xmlns:a16="http://schemas.microsoft.com/office/drawing/2014/main" id="{CEBC0B0D-D8D0-BF14-C935-0E1470D3F65C}"/>
              </a:ext>
            </a:extLst>
          </p:cNvPr>
          <p:cNvSpPr/>
          <p:nvPr userDrawn="1"/>
        </p:nvSpPr>
        <p:spPr>
          <a:xfrm>
            <a:off x="8995634" y="1008563"/>
            <a:ext cx="392968" cy="285884"/>
          </a:xfrm>
          <a:custGeom>
            <a:avLst/>
            <a:gdLst/>
            <a:ahLst/>
            <a:cxnLst/>
            <a:rect l="l" t="t" r="r" b="b"/>
            <a:pathLst>
              <a:path w="10653" h="7459" extrusionOk="0">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6" name="Google Shape;644;p39">
            <a:extLst>
              <a:ext uri="{FF2B5EF4-FFF2-40B4-BE49-F238E27FC236}">
                <a16:creationId xmlns:a16="http://schemas.microsoft.com/office/drawing/2014/main" id="{F6B4BB37-B67C-2067-9943-1B045C355C63}"/>
              </a:ext>
            </a:extLst>
          </p:cNvPr>
          <p:cNvGrpSpPr/>
          <p:nvPr userDrawn="1"/>
        </p:nvGrpSpPr>
        <p:grpSpPr>
          <a:xfrm>
            <a:off x="9707627" y="926145"/>
            <a:ext cx="392304" cy="448660"/>
            <a:chOff x="6425500" y="2795700"/>
            <a:chExt cx="265875" cy="292650"/>
          </a:xfrm>
        </p:grpSpPr>
        <p:sp>
          <p:nvSpPr>
            <p:cNvPr id="617" name="Google Shape;645;p39">
              <a:extLst>
                <a:ext uri="{FF2B5EF4-FFF2-40B4-BE49-F238E27FC236}">
                  <a16:creationId xmlns:a16="http://schemas.microsoft.com/office/drawing/2014/main" id="{FAF872D3-2595-6D6C-06D9-9459646879D2}"/>
                </a:ext>
              </a:extLst>
            </p:cNvPr>
            <p:cNvSpPr/>
            <p:nvPr/>
          </p:nvSpPr>
          <p:spPr>
            <a:xfrm>
              <a:off x="6425500" y="2795700"/>
              <a:ext cx="265875" cy="292650"/>
            </a:xfrm>
            <a:custGeom>
              <a:avLst/>
              <a:gdLst/>
              <a:ahLst/>
              <a:cxnLst/>
              <a:rect l="l" t="t" r="r" b="b"/>
              <a:pathLst>
                <a:path w="10635" h="11706" extrusionOk="0">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46;p39">
              <a:extLst>
                <a:ext uri="{FF2B5EF4-FFF2-40B4-BE49-F238E27FC236}">
                  <a16:creationId xmlns:a16="http://schemas.microsoft.com/office/drawing/2014/main" id="{D9C865F7-48A5-4633-786B-F93F5CC88154}"/>
                </a:ext>
              </a:extLst>
            </p:cNvPr>
            <p:cNvSpPr/>
            <p:nvPr/>
          </p:nvSpPr>
          <p:spPr>
            <a:xfrm>
              <a:off x="6515150" y="2868425"/>
              <a:ext cx="86575" cy="87000"/>
            </a:xfrm>
            <a:custGeom>
              <a:avLst/>
              <a:gdLst/>
              <a:ahLst/>
              <a:cxnLst/>
              <a:rect l="l" t="t" r="r" b="b"/>
              <a:pathLst>
                <a:path w="3463" h="3480" extrusionOk="0">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9" name="Google Shape;647;p39">
            <a:extLst>
              <a:ext uri="{FF2B5EF4-FFF2-40B4-BE49-F238E27FC236}">
                <a16:creationId xmlns:a16="http://schemas.microsoft.com/office/drawing/2014/main" id="{E1409C22-328A-5B79-7FA6-2BD25C1101A5}"/>
              </a:ext>
            </a:extLst>
          </p:cNvPr>
          <p:cNvSpPr/>
          <p:nvPr userDrawn="1"/>
        </p:nvSpPr>
        <p:spPr>
          <a:xfrm>
            <a:off x="10262856" y="963077"/>
            <a:ext cx="393632" cy="377486"/>
          </a:xfrm>
          <a:custGeom>
            <a:avLst/>
            <a:gdLst/>
            <a:ahLst/>
            <a:cxnLst/>
            <a:rect l="l" t="t" r="r" b="b"/>
            <a:pathLst>
              <a:path w="10671" h="9849" extrusionOk="0">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0" name="Google Shape;648;p39">
            <a:extLst>
              <a:ext uri="{FF2B5EF4-FFF2-40B4-BE49-F238E27FC236}">
                <a16:creationId xmlns:a16="http://schemas.microsoft.com/office/drawing/2014/main" id="{983E390B-AA5F-2B04-7E5B-1AB1CF5873DB}"/>
              </a:ext>
            </a:extLst>
          </p:cNvPr>
          <p:cNvGrpSpPr/>
          <p:nvPr userDrawn="1"/>
        </p:nvGrpSpPr>
        <p:grpSpPr>
          <a:xfrm>
            <a:off x="10910797" y="987656"/>
            <a:ext cx="390976" cy="326664"/>
            <a:chOff x="5549875" y="2418425"/>
            <a:chExt cx="264975" cy="213075"/>
          </a:xfrm>
        </p:grpSpPr>
        <p:sp>
          <p:nvSpPr>
            <p:cNvPr id="621" name="Google Shape;649;p39">
              <a:extLst>
                <a:ext uri="{FF2B5EF4-FFF2-40B4-BE49-F238E27FC236}">
                  <a16:creationId xmlns:a16="http://schemas.microsoft.com/office/drawing/2014/main" id="{A3C87ABE-6E17-F576-182D-E610470AA7C2}"/>
                </a:ext>
              </a:extLst>
            </p:cNvPr>
            <p:cNvSpPr/>
            <p:nvPr/>
          </p:nvSpPr>
          <p:spPr>
            <a:xfrm>
              <a:off x="5549875" y="2576925"/>
              <a:ext cx="42400" cy="54575"/>
            </a:xfrm>
            <a:custGeom>
              <a:avLst/>
              <a:gdLst/>
              <a:ahLst/>
              <a:cxnLst/>
              <a:rect l="l" t="t" r="r" b="b"/>
              <a:pathLst>
                <a:path w="1696" h="2183" extrusionOk="0">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50;p39">
              <a:extLst>
                <a:ext uri="{FF2B5EF4-FFF2-40B4-BE49-F238E27FC236}">
                  <a16:creationId xmlns:a16="http://schemas.microsoft.com/office/drawing/2014/main" id="{6AE5E625-56EA-E043-5E4E-C15622F23E85}"/>
                </a:ext>
              </a:extLst>
            </p:cNvPr>
            <p:cNvSpPr/>
            <p:nvPr/>
          </p:nvSpPr>
          <p:spPr>
            <a:xfrm>
              <a:off x="5576175" y="2418425"/>
              <a:ext cx="238675" cy="211200"/>
            </a:xfrm>
            <a:custGeom>
              <a:avLst/>
              <a:gdLst/>
              <a:ahLst/>
              <a:cxnLst/>
              <a:rect l="l" t="t" r="r" b="b"/>
              <a:pathLst>
                <a:path w="9547" h="8448" extrusionOk="0">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3" name="Google Shape;651;p39">
            <a:extLst>
              <a:ext uri="{FF2B5EF4-FFF2-40B4-BE49-F238E27FC236}">
                <a16:creationId xmlns:a16="http://schemas.microsoft.com/office/drawing/2014/main" id="{A13B4A3E-F05A-BE7C-886B-1AE770498D08}"/>
              </a:ext>
            </a:extLst>
          </p:cNvPr>
          <p:cNvSpPr/>
          <p:nvPr userDrawn="1"/>
        </p:nvSpPr>
        <p:spPr>
          <a:xfrm>
            <a:off x="3260808" y="1672756"/>
            <a:ext cx="186321" cy="428116"/>
          </a:xfrm>
          <a:custGeom>
            <a:avLst/>
            <a:gdLst/>
            <a:ahLst/>
            <a:cxnLst/>
            <a:rect l="l" t="t" r="r" b="b"/>
            <a:pathLst>
              <a:path w="5051" h="11170" extrusionOk="0">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52;p39">
            <a:extLst>
              <a:ext uri="{FF2B5EF4-FFF2-40B4-BE49-F238E27FC236}">
                <a16:creationId xmlns:a16="http://schemas.microsoft.com/office/drawing/2014/main" id="{FF015522-A32F-CA88-12C6-88E9EDEE4600}"/>
              </a:ext>
            </a:extLst>
          </p:cNvPr>
          <p:cNvGrpSpPr/>
          <p:nvPr userDrawn="1"/>
        </p:nvGrpSpPr>
        <p:grpSpPr>
          <a:xfrm>
            <a:off x="4321370" y="1712536"/>
            <a:ext cx="334390" cy="346747"/>
            <a:chOff x="3739275" y="2525850"/>
            <a:chExt cx="226625" cy="226175"/>
          </a:xfrm>
        </p:grpSpPr>
        <p:sp>
          <p:nvSpPr>
            <p:cNvPr id="625" name="Google Shape;653;p39">
              <a:extLst>
                <a:ext uri="{FF2B5EF4-FFF2-40B4-BE49-F238E27FC236}">
                  <a16:creationId xmlns:a16="http://schemas.microsoft.com/office/drawing/2014/main" id="{3C84536F-B025-69F3-BA13-4ADC96BB93E2}"/>
                </a:ext>
              </a:extLst>
            </p:cNvPr>
            <p:cNvSpPr/>
            <p:nvPr/>
          </p:nvSpPr>
          <p:spPr>
            <a:xfrm>
              <a:off x="3779425" y="2525850"/>
              <a:ext cx="20100" cy="40150"/>
            </a:xfrm>
            <a:custGeom>
              <a:avLst/>
              <a:gdLst/>
              <a:ahLst/>
              <a:cxnLst/>
              <a:rect l="l" t="t" r="r" b="b"/>
              <a:pathLst>
                <a:path w="804" h="1606" extrusionOk="0">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54;p39">
              <a:extLst>
                <a:ext uri="{FF2B5EF4-FFF2-40B4-BE49-F238E27FC236}">
                  <a16:creationId xmlns:a16="http://schemas.microsoft.com/office/drawing/2014/main" id="{357D094E-B9F9-9267-3BA5-56E944BEA7B7}"/>
                </a:ext>
              </a:extLst>
            </p:cNvPr>
            <p:cNvSpPr/>
            <p:nvPr/>
          </p:nvSpPr>
          <p:spPr>
            <a:xfrm>
              <a:off x="3739275" y="2605675"/>
              <a:ext cx="226625" cy="146350"/>
            </a:xfrm>
            <a:custGeom>
              <a:avLst/>
              <a:gdLst/>
              <a:ahLst/>
              <a:cxnLst/>
              <a:rect l="l" t="t" r="r" b="b"/>
              <a:pathLst>
                <a:path w="9065" h="5854" extrusionOk="0">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55;p39">
              <a:extLst>
                <a:ext uri="{FF2B5EF4-FFF2-40B4-BE49-F238E27FC236}">
                  <a16:creationId xmlns:a16="http://schemas.microsoft.com/office/drawing/2014/main" id="{BFD6C474-D51C-4383-2D6A-8134C994F0A8}"/>
                </a:ext>
              </a:extLst>
            </p:cNvPr>
            <p:cNvSpPr/>
            <p:nvPr/>
          </p:nvSpPr>
          <p:spPr>
            <a:xfrm>
              <a:off x="3905675" y="2525850"/>
              <a:ext cx="20100" cy="40150"/>
            </a:xfrm>
            <a:custGeom>
              <a:avLst/>
              <a:gdLst/>
              <a:ahLst/>
              <a:cxnLst/>
              <a:rect l="l" t="t" r="r" b="b"/>
              <a:pathLst>
                <a:path w="804" h="1606" extrusionOk="0">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56;p39">
              <a:extLst>
                <a:ext uri="{FF2B5EF4-FFF2-40B4-BE49-F238E27FC236}">
                  <a16:creationId xmlns:a16="http://schemas.microsoft.com/office/drawing/2014/main" id="{AA461D98-74C3-89DF-20BC-E81A12C947CF}"/>
                </a:ext>
              </a:extLst>
            </p:cNvPr>
            <p:cNvSpPr/>
            <p:nvPr/>
          </p:nvSpPr>
          <p:spPr>
            <a:xfrm>
              <a:off x="3739275" y="2545900"/>
              <a:ext cx="226625" cy="46425"/>
            </a:xfrm>
            <a:custGeom>
              <a:avLst/>
              <a:gdLst/>
              <a:ahLst/>
              <a:cxnLst/>
              <a:rect l="l" t="t" r="r" b="b"/>
              <a:pathLst>
                <a:path w="9065" h="1857" extrusionOk="0">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57;p39">
            <a:extLst>
              <a:ext uri="{FF2B5EF4-FFF2-40B4-BE49-F238E27FC236}">
                <a16:creationId xmlns:a16="http://schemas.microsoft.com/office/drawing/2014/main" id="{575D26DC-23C2-0D9D-287C-EC401D9098B0}"/>
              </a:ext>
            </a:extLst>
          </p:cNvPr>
          <p:cNvGrpSpPr/>
          <p:nvPr userDrawn="1"/>
        </p:nvGrpSpPr>
        <p:grpSpPr>
          <a:xfrm>
            <a:off x="3733421" y="1682430"/>
            <a:ext cx="304105" cy="406960"/>
            <a:chOff x="4518575" y="2506200"/>
            <a:chExt cx="206100" cy="265450"/>
          </a:xfrm>
        </p:grpSpPr>
        <p:sp>
          <p:nvSpPr>
            <p:cNvPr id="630" name="Google Shape;658;p39">
              <a:extLst>
                <a:ext uri="{FF2B5EF4-FFF2-40B4-BE49-F238E27FC236}">
                  <a16:creationId xmlns:a16="http://schemas.microsoft.com/office/drawing/2014/main" id="{7BFE2F6B-AE37-44E5-7556-ECBF6598D33E}"/>
                </a:ext>
              </a:extLst>
            </p:cNvPr>
            <p:cNvSpPr/>
            <p:nvPr/>
          </p:nvSpPr>
          <p:spPr>
            <a:xfrm>
              <a:off x="4518575" y="2506200"/>
              <a:ext cx="206100" cy="265450"/>
            </a:xfrm>
            <a:custGeom>
              <a:avLst/>
              <a:gdLst/>
              <a:ahLst/>
              <a:cxnLst/>
              <a:rect l="l" t="t" r="r" b="b"/>
              <a:pathLst>
                <a:path w="8244" h="10618" extrusionOk="0">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59;p39">
              <a:extLst>
                <a:ext uri="{FF2B5EF4-FFF2-40B4-BE49-F238E27FC236}">
                  <a16:creationId xmlns:a16="http://schemas.microsoft.com/office/drawing/2014/main" id="{AF040686-ED2B-98FC-3050-A3F8EE09005E}"/>
                </a:ext>
              </a:extLst>
            </p:cNvPr>
            <p:cNvSpPr/>
            <p:nvPr/>
          </p:nvSpPr>
          <p:spPr>
            <a:xfrm>
              <a:off x="4628300" y="2555725"/>
              <a:ext cx="56225" cy="13400"/>
            </a:xfrm>
            <a:custGeom>
              <a:avLst/>
              <a:gdLst/>
              <a:ahLst/>
              <a:cxnLst/>
              <a:rect l="l" t="t" r="r" b="b"/>
              <a:pathLst>
                <a:path w="2249" h="536" extrusionOk="0">
                  <a:moveTo>
                    <a:pt x="0" y="0"/>
                  </a:moveTo>
                  <a:lnTo>
                    <a:pt x="0" y="536"/>
                  </a:lnTo>
                  <a:lnTo>
                    <a:pt x="2249" y="536"/>
                  </a:lnTo>
                  <a:lnTo>
                    <a:pt x="22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60;p39">
              <a:extLst>
                <a:ext uri="{FF2B5EF4-FFF2-40B4-BE49-F238E27FC236}">
                  <a16:creationId xmlns:a16="http://schemas.microsoft.com/office/drawing/2014/main" id="{89E2C634-C73D-A7DF-72E6-6EC61AF2DA46}"/>
                </a:ext>
              </a:extLst>
            </p:cNvPr>
            <p:cNvSpPr/>
            <p:nvPr/>
          </p:nvSpPr>
          <p:spPr>
            <a:xfrm>
              <a:off x="4628300" y="2608800"/>
              <a:ext cx="56225" cy="13425"/>
            </a:xfrm>
            <a:custGeom>
              <a:avLst/>
              <a:gdLst/>
              <a:ahLst/>
              <a:cxnLst/>
              <a:rect l="l" t="t" r="r" b="b"/>
              <a:pathLst>
                <a:path w="2249" h="537" extrusionOk="0">
                  <a:moveTo>
                    <a:pt x="0" y="1"/>
                  </a:moveTo>
                  <a:lnTo>
                    <a:pt x="0" y="536"/>
                  </a:lnTo>
                  <a:lnTo>
                    <a:pt x="2249" y="536"/>
                  </a:lnTo>
                  <a:lnTo>
                    <a:pt x="22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61;p39">
              <a:extLst>
                <a:ext uri="{FF2B5EF4-FFF2-40B4-BE49-F238E27FC236}">
                  <a16:creationId xmlns:a16="http://schemas.microsoft.com/office/drawing/2014/main" id="{DD0AC001-537B-A7E5-167F-8F19690F1C64}"/>
                </a:ext>
              </a:extLst>
            </p:cNvPr>
            <p:cNvSpPr/>
            <p:nvPr/>
          </p:nvSpPr>
          <p:spPr>
            <a:xfrm>
              <a:off x="4628300" y="2715425"/>
              <a:ext cx="56225" cy="13400"/>
            </a:xfrm>
            <a:custGeom>
              <a:avLst/>
              <a:gdLst/>
              <a:ahLst/>
              <a:cxnLst/>
              <a:rect l="l" t="t" r="r" b="b"/>
              <a:pathLst>
                <a:path w="2249" h="536" extrusionOk="0">
                  <a:moveTo>
                    <a:pt x="0" y="0"/>
                  </a:moveTo>
                  <a:lnTo>
                    <a:pt x="0" y="535"/>
                  </a:lnTo>
                  <a:lnTo>
                    <a:pt x="2249" y="535"/>
                  </a:lnTo>
                  <a:lnTo>
                    <a:pt x="22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62;p39">
              <a:extLst>
                <a:ext uri="{FF2B5EF4-FFF2-40B4-BE49-F238E27FC236}">
                  <a16:creationId xmlns:a16="http://schemas.microsoft.com/office/drawing/2014/main" id="{05703DC9-D0AF-39BE-E8DD-0B1DF271ABFB}"/>
                </a:ext>
              </a:extLst>
            </p:cNvPr>
            <p:cNvSpPr/>
            <p:nvPr/>
          </p:nvSpPr>
          <p:spPr>
            <a:xfrm>
              <a:off x="4628300" y="2662325"/>
              <a:ext cx="56225" cy="12975"/>
            </a:xfrm>
            <a:custGeom>
              <a:avLst/>
              <a:gdLst/>
              <a:ahLst/>
              <a:cxnLst/>
              <a:rect l="l" t="t" r="r" b="b"/>
              <a:pathLst>
                <a:path w="2249" h="519" extrusionOk="0">
                  <a:moveTo>
                    <a:pt x="0" y="1"/>
                  </a:moveTo>
                  <a:lnTo>
                    <a:pt x="0" y="518"/>
                  </a:lnTo>
                  <a:lnTo>
                    <a:pt x="2249" y="518"/>
                  </a:lnTo>
                  <a:lnTo>
                    <a:pt x="22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63;p39">
              <a:extLst>
                <a:ext uri="{FF2B5EF4-FFF2-40B4-BE49-F238E27FC236}">
                  <a16:creationId xmlns:a16="http://schemas.microsoft.com/office/drawing/2014/main" id="{0DA54B6E-B98E-3304-A6CE-33D58848E99C}"/>
                </a:ext>
              </a:extLst>
            </p:cNvPr>
            <p:cNvSpPr/>
            <p:nvPr/>
          </p:nvSpPr>
          <p:spPr>
            <a:xfrm>
              <a:off x="4558275" y="25392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64;p39">
              <a:extLst>
                <a:ext uri="{FF2B5EF4-FFF2-40B4-BE49-F238E27FC236}">
                  <a16:creationId xmlns:a16="http://schemas.microsoft.com/office/drawing/2014/main" id="{B8709814-0149-6B6E-3ECF-5613D59E0318}"/>
                </a:ext>
              </a:extLst>
            </p:cNvPr>
            <p:cNvSpPr/>
            <p:nvPr/>
          </p:nvSpPr>
          <p:spPr>
            <a:xfrm>
              <a:off x="4558275" y="2592300"/>
              <a:ext cx="49525" cy="40625"/>
            </a:xfrm>
            <a:custGeom>
              <a:avLst/>
              <a:gdLst/>
              <a:ahLst/>
              <a:cxnLst/>
              <a:rect l="l" t="t" r="r" b="b"/>
              <a:pathLst>
                <a:path w="1981" h="1625" extrusionOk="0">
                  <a:moveTo>
                    <a:pt x="1606" y="1"/>
                  </a:moveTo>
                  <a:lnTo>
                    <a:pt x="732" y="893"/>
                  </a:lnTo>
                  <a:lnTo>
                    <a:pt x="375" y="536"/>
                  </a:lnTo>
                  <a:lnTo>
                    <a:pt x="0" y="911"/>
                  </a:lnTo>
                  <a:lnTo>
                    <a:pt x="732" y="1624"/>
                  </a:lnTo>
                  <a:lnTo>
                    <a:pt x="1981" y="375"/>
                  </a:lnTo>
                  <a:lnTo>
                    <a:pt x="16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65;p39">
              <a:extLst>
                <a:ext uri="{FF2B5EF4-FFF2-40B4-BE49-F238E27FC236}">
                  <a16:creationId xmlns:a16="http://schemas.microsoft.com/office/drawing/2014/main" id="{8B546904-53F9-4CB4-91C6-5CD931FE17F0}"/>
                </a:ext>
              </a:extLst>
            </p:cNvPr>
            <p:cNvSpPr/>
            <p:nvPr/>
          </p:nvSpPr>
          <p:spPr>
            <a:xfrm>
              <a:off x="4558275" y="2645375"/>
              <a:ext cx="49525" cy="41075"/>
            </a:xfrm>
            <a:custGeom>
              <a:avLst/>
              <a:gdLst/>
              <a:ahLst/>
              <a:cxnLst/>
              <a:rect l="l" t="t" r="r" b="b"/>
              <a:pathLst>
                <a:path w="1981" h="1643" extrusionOk="0">
                  <a:moveTo>
                    <a:pt x="1606" y="1"/>
                  </a:moveTo>
                  <a:lnTo>
                    <a:pt x="732" y="893"/>
                  </a:lnTo>
                  <a:lnTo>
                    <a:pt x="375" y="536"/>
                  </a:lnTo>
                  <a:lnTo>
                    <a:pt x="0" y="911"/>
                  </a:lnTo>
                  <a:lnTo>
                    <a:pt x="732" y="1642"/>
                  </a:lnTo>
                  <a:lnTo>
                    <a:pt x="1981" y="376"/>
                  </a:lnTo>
                  <a:lnTo>
                    <a:pt x="16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66;p39">
              <a:extLst>
                <a:ext uri="{FF2B5EF4-FFF2-40B4-BE49-F238E27FC236}">
                  <a16:creationId xmlns:a16="http://schemas.microsoft.com/office/drawing/2014/main" id="{362F5FFD-5AC8-C4B4-38A5-E4E1EE0C17B5}"/>
                </a:ext>
              </a:extLst>
            </p:cNvPr>
            <p:cNvSpPr/>
            <p:nvPr/>
          </p:nvSpPr>
          <p:spPr>
            <a:xfrm>
              <a:off x="4558275" y="26980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 name="Google Shape;667;p39">
            <a:extLst>
              <a:ext uri="{FF2B5EF4-FFF2-40B4-BE49-F238E27FC236}">
                <a16:creationId xmlns:a16="http://schemas.microsoft.com/office/drawing/2014/main" id="{08DAFD19-767E-5795-BA35-1861D12B80C3}"/>
              </a:ext>
            </a:extLst>
          </p:cNvPr>
          <p:cNvGrpSpPr/>
          <p:nvPr userDrawn="1"/>
        </p:nvGrpSpPr>
        <p:grpSpPr>
          <a:xfrm>
            <a:off x="4940132" y="1712875"/>
            <a:ext cx="334427" cy="346747"/>
            <a:chOff x="4164375" y="1677425"/>
            <a:chExt cx="226650" cy="226175"/>
          </a:xfrm>
        </p:grpSpPr>
        <p:sp>
          <p:nvSpPr>
            <p:cNvPr id="640" name="Google Shape;668;p39">
              <a:extLst>
                <a:ext uri="{FF2B5EF4-FFF2-40B4-BE49-F238E27FC236}">
                  <a16:creationId xmlns:a16="http://schemas.microsoft.com/office/drawing/2014/main" id="{600D51F4-D6B8-669F-3C27-D0FA3E6E5E0E}"/>
                </a:ext>
              </a:extLst>
            </p:cNvPr>
            <p:cNvSpPr/>
            <p:nvPr/>
          </p:nvSpPr>
          <p:spPr>
            <a:xfrm>
              <a:off x="4164375" y="1677425"/>
              <a:ext cx="226650" cy="226175"/>
            </a:xfrm>
            <a:custGeom>
              <a:avLst/>
              <a:gdLst/>
              <a:ahLst/>
              <a:cxnLst/>
              <a:rect l="l" t="t" r="r" b="b"/>
              <a:pathLst>
                <a:path w="9066" h="9047" extrusionOk="0">
                  <a:moveTo>
                    <a:pt x="1" y="0"/>
                  </a:moveTo>
                  <a:lnTo>
                    <a:pt x="1" y="9047"/>
                  </a:lnTo>
                  <a:lnTo>
                    <a:pt x="9065" y="9047"/>
                  </a:lnTo>
                  <a:lnTo>
                    <a:pt x="9065" y="8244"/>
                  </a:lnTo>
                  <a:lnTo>
                    <a:pt x="804" y="8244"/>
                  </a:lnTo>
                  <a:lnTo>
                    <a:pt x="8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69;p39">
              <a:extLst>
                <a:ext uri="{FF2B5EF4-FFF2-40B4-BE49-F238E27FC236}">
                  <a16:creationId xmlns:a16="http://schemas.microsoft.com/office/drawing/2014/main" id="{1603CAED-F7A4-E34B-50CC-16D9E7ED61E5}"/>
                </a:ext>
              </a:extLst>
            </p:cNvPr>
            <p:cNvSpPr/>
            <p:nvPr/>
          </p:nvSpPr>
          <p:spPr>
            <a:xfrm>
              <a:off x="4204525" y="1747450"/>
              <a:ext cx="36600" cy="116450"/>
            </a:xfrm>
            <a:custGeom>
              <a:avLst/>
              <a:gdLst/>
              <a:ahLst/>
              <a:cxnLst/>
              <a:rect l="l" t="t" r="r" b="b"/>
              <a:pathLst>
                <a:path w="1464" h="4658" extrusionOk="0">
                  <a:moveTo>
                    <a:pt x="1" y="1"/>
                  </a:moveTo>
                  <a:lnTo>
                    <a:pt x="1" y="4658"/>
                  </a:lnTo>
                  <a:lnTo>
                    <a:pt x="1464" y="4658"/>
                  </a:lnTo>
                  <a:lnTo>
                    <a:pt x="14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70;p39">
              <a:extLst>
                <a:ext uri="{FF2B5EF4-FFF2-40B4-BE49-F238E27FC236}">
                  <a16:creationId xmlns:a16="http://schemas.microsoft.com/office/drawing/2014/main" id="{50432670-7D69-A342-78EF-65F3F590DB3E}"/>
                </a:ext>
              </a:extLst>
            </p:cNvPr>
            <p:cNvSpPr/>
            <p:nvPr/>
          </p:nvSpPr>
          <p:spPr>
            <a:xfrm>
              <a:off x="4254500" y="1677425"/>
              <a:ext cx="36600" cy="186475"/>
            </a:xfrm>
            <a:custGeom>
              <a:avLst/>
              <a:gdLst/>
              <a:ahLst/>
              <a:cxnLst/>
              <a:rect l="l" t="t" r="r" b="b"/>
              <a:pathLst>
                <a:path w="1464" h="7459" extrusionOk="0">
                  <a:moveTo>
                    <a:pt x="0" y="0"/>
                  </a:moveTo>
                  <a:lnTo>
                    <a:pt x="0" y="7459"/>
                  </a:lnTo>
                  <a:lnTo>
                    <a:pt x="1463" y="7459"/>
                  </a:lnTo>
                  <a:lnTo>
                    <a:pt x="14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71;p39">
              <a:extLst>
                <a:ext uri="{FF2B5EF4-FFF2-40B4-BE49-F238E27FC236}">
                  <a16:creationId xmlns:a16="http://schemas.microsoft.com/office/drawing/2014/main" id="{41477142-EC25-317C-0645-E7BD9C2A2A8A}"/>
                </a:ext>
              </a:extLst>
            </p:cNvPr>
            <p:cNvSpPr/>
            <p:nvPr/>
          </p:nvSpPr>
          <p:spPr>
            <a:xfrm>
              <a:off x="4304450" y="1747450"/>
              <a:ext cx="36600" cy="116450"/>
            </a:xfrm>
            <a:custGeom>
              <a:avLst/>
              <a:gdLst/>
              <a:ahLst/>
              <a:cxnLst/>
              <a:rect l="l" t="t" r="r" b="b"/>
              <a:pathLst>
                <a:path w="1464" h="4658" extrusionOk="0">
                  <a:moveTo>
                    <a:pt x="1" y="1"/>
                  </a:moveTo>
                  <a:lnTo>
                    <a:pt x="1" y="4658"/>
                  </a:lnTo>
                  <a:lnTo>
                    <a:pt x="1464" y="4658"/>
                  </a:lnTo>
                  <a:lnTo>
                    <a:pt x="14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72;p39">
              <a:extLst>
                <a:ext uri="{FF2B5EF4-FFF2-40B4-BE49-F238E27FC236}">
                  <a16:creationId xmlns:a16="http://schemas.microsoft.com/office/drawing/2014/main" id="{47A0136F-38CD-73BA-B321-78E3E6CC45F5}"/>
                </a:ext>
              </a:extLst>
            </p:cNvPr>
            <p:cNvSpPr/>
            <p:nvPr/>
          </p:nvSpPr>
          <p:spPr>
            <a:xfrm>
              <a:off x="4354400" y="1803650"/>
              <a:ext cx="36625" cy="60250"/>
            </a:xfrm>
            <a:custGeom>
              <a:avLst/>
              <a:gdLst/>
              <a:ahLst/>
              <a:cxnLst/>
              <a:rect l="l" t="t" r="r" b="b"/>
              <a:pathLst>
                <a:path w="1465" h="2410" extrusionOk="0">
                  <a:moveTo>
                    <a:pt x="1" y="1"/>
                  </a:moveTo>
                  <a:lnTo>
                    <a:pt x="1" y="2410"/>
                  </a:lnTo>
                  <a:lnTo>
                    <a:pt x="1464" y="2410"/>
                  </a:lnTo>
                  <a:lnTo>
                    <a:pt x="14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73;p39">
            <a:extLst>
              <a:ext uri="{FF2B5EF4-FFF2-40B4-BE49-F238E27FC236}">
                <a16:creationId xmlns:a16="http://schemas.microsoft.com/office/drawing/2014/main" id="{EE8459B4-6090-0CDB-532F-3700031A85DF}"/>
              </a:ext>
            </a:extLst>
          </p:cNvPr>
          <p:cNvGrpSpPr/>
          <p:nvPr userDrawn="1"/>
        </p:nvGrpSpPr>
        <p:grpSpPr>
          <a:xfrm>
            <a:off x="6116503" y="1702966"/>
            <a:ext cx="333726" cy="346747"/>
            <a:chOff x="5226025" y="1677425"/>
            <a:chExt cx="226175" cy="226175"/>
          </a:xfrm>
        </p:grpSpPr>
        <p:sp>
          <p:nvSpPr>
            <p:cNvPr id="646" name="Google Shape;674;p39">
              <a:extLst>
                <a:ext uri="{FF2B5EF4-FFF2-40B4-BE49-F238E27FC236}">
                  <a16:creationId xmlns:a16="http://schemas.microsoft.com/office/drawing/2014/main" id="{2806745A-23D4-CF36-FA70-CD4E072364F3}"/>
                </a:ext>
              </a:extLst>
            </p:cNvPr>
            <p:cNvSpPr/>
            <p:nvPr/>
          </p:nvSpPr>
          <p:spPr>
            <a:xfrm>
              <a:off x="5226025" y="1677425"/>
              <a:ext cx="226175" cy="226175"/>
            </a:xfrm>
            <a:custGeom>
              <a:avLst/>
              <a:gdLst/>
              <a:ahLst/>
              <a:cxnLst/>
              <a:rect l="l" t="t" r="r" b="b"/>
              <a:pathLst>
                <a:path w="9047" h="9047" extrusionOk="0">
                  <a:moveTo>
                    <a:pt x="0" y="0"/>
                  </a:moveTo>
                  <a:lnTo>
                    <a:pt x="0" y="9047"/>
                  </a:lnTo>
                  <a:lnTo>
                    <a:pt x="9047" y="9047"/>
                  </a:lnTo>
                  <a:lnTo>
                    <a:pt x="9047" y="8244"/>
                  </a:lnTo>
                  <a:lnTo>
                    <a:pt x="803" y="8244"/>
                  </a:lnTo>
                  <a:lnTo>
                    <a:pt x="8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75;p39">
              <a:extLst>
                <a:ext uri="{FF2B5EF4-FFF2-40B4-BE49-F238E27FC236}">
                  <a16:creationId xmlns:a16="http://schemas.microsoft.com/office/drawing/2014/main" id="{7CE720A6-BBC0-48F8-2F57-6AB005C376D6}"/>
                </a:ext>
              </a:extLst>
            </p:cNvPr>
            <p:cNvSpPr/>
            <p:nvPr/>
          </p:nvSpPr>
          <p:spPr>
            <a:xfrm>
              <a:off x="5259025" y="1733625"/>
              <a:ext cx="193175" cy="113325"/>
            </a:xfrm>
            <a:custGeom>
              <a:avLst/>
              <a:gdLst/>
              <a:ahLst/>
              <a:cxnLst/>
              <a:rect l="l" t="t" r="r" b="b"/>
              <a:pathLst>
                <a:path w="7727" h="4533" extrusionOk="0">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76;p39">
            <a:extLst>
              <a:ext uri="{FF2B5EF4-FFF2-40B4-BE49-F238E27FC236}">
                <a16:creationId xmlns:a16="http://schemas.microsoft.com/office/drawing/2014/main" id="{75340D5E-FF26-FCE8-88C1-48C22B5E49F2}"/>
              </a:ext>
            </a:extLst>
          </p:cNvPr>
          <p:cNvGrpSpPr/>
          <p:nvPr userDrawn="1"/>
        </p:nvGrpSpPr>
        <p:grpSpPr>
          <a:xfrm>
            <a:off x="5528733" y="1703135"/>
            <a:ext cx="333726" cy="346747"/>
            <a:chOff x="4835275" y="1198350"/>
            <a:chExt cx="226175" cy="226175"/>
          </a:xfrm>
        </p:grpSpPr>
        <p:sp>
          <p:nvSpPr>
            <p:cNvPr id="649" name="Google Shape;677;p39">
              <a:extLst>
                <a:ext uri="{FF2B5EF4-FFF2-40B4-BE49-F238E27FC236}">
                  <a16:creationId xmlns:a16="http://schemas.microsoft.com/office/drawing/2014/main" id="{330EDB0D-345A-A32B-F7AF-60EE60ED46B0}"/>
                </a:ext>
              </a:extLst>
            </p:cNvPr>
            <p:cNvSpPr/>
            <p:nvPr/>
          </p:nvSpPr>
          <p:spPr>
            <a:xfrm>
              <a:off x="4835275" y="1198350"/>
              <a:ext cx="226175" cy="226175"/>
            </a:xfrm>
            <a:custGeom>
              <a:avLst/>
              <a:gdLst/>
              <a:ahLst/>
              <a:cxnLst/>
              <a:rect l="l" t="t" r="r" b="b"/>
              <a:pathLst>
                <a:path w="9047" h="9047" extrusionOk="0">
                  <a:moveTo>
                    <a:pt x="0" y="0"/>
                  </a:moveTo>
                  <a:lnTo>
                    <a:pt x="0" y="9047"/>
                  </a:lnTo>
                  <a:lnTo>
                    <a:pt x="9047" y="9047"/>
                  </a:lnTo>
                  <a:lnTo>
                    <a:pt x="9047" y="8244"/>
                  </a:lnTo>
                  <a:lnTo>
                    <a:pt x="803" y="8244"/>
                  </a:lnTo>
                  <a:lnTo>
                    <a:pt x="8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78;p39">
              <a:extLst>
                <a:ext uri="{FF2B5EF4-FFF2-40B4-BE49-F238E27FC236}">
                  <a16:creationId xmlns:a16="http://schemas.microsoft.com/office/drawing/2014/main" id="{EA1114FC-9F38-3E19-0B64-DBEBD8616D53}"/>
                </a:ext>
              </a:extLst>
            </p:cNvPr>
            <p:cNvSpPr/>
            <p:nvPr/>
          </p:nvSpPr>
          <p:spPr>
            <a:xfrm>
              <a:off x="4868275" y="1255000"/>
              <a:ext cx="193175" cy="113325"/>
            </a:xfrm>
            <a:custGeom>
              <a:avLst/>
              <a:gdLst/>
              <a:ahLst/>
              <a:cxnLst/>
              <a:rect l="l" t="t" r="r" b="b"/>
              <a:pathLst>
                <a:path w="7727" h="4533" extrusionOk="0">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79;p39">
            <a:extLst>
              <a:ext uri="{FF2B5EF4-FFF2-40B4-BE49-F238E27FC236}">
                <a16:creationId xmlns:a16="http://schemas.microsoft.com/office/drawing/2014/main" id="{71D540B1-4DCB-2346-1EB2-2AE2231CB9B8}"/>
              </a:ext>
            </a:extLst>
          </p:cNvPr>
          <p:cNvGrpSpPr/>
          <p:nvPr userDrawn="1"/>
        </p:nvGrpSpPr>
        <p:grpSpPr>
          <a:xfrm>
            <a:off x="7411260" y="1685028"/>
            <a:ext cx="387693" cy="402859"/>
            <a:chOff x="968775" y="1180050"/>
            <a:chExt cx="262750" cy="262775"/>
          </a:xfrm>
        </p:grpSpPr>
        <p:sp>
          <p:nvSpPr>
            <p:cNvPr id="652" name="Google Shape;680;p39">
              <a:extLst>
                <a:ext uri="{FF2B5EF4-FFF2-40B4-BE49-F238E27FC236}">
                  <a16:creationId xmlns:a16="http://schemas.microsoft.com/office/drawing/2014/main" id="{2931AF25-7DE8-A527-D8E7-F1B2E7460513}"/>
                </a:ext>
              </a:extLst>
            </p:cNvPr>
            <p:cNvSpPr/>
            <p:nvPr/>
          </p:nvSpPr>
          <p:spPr>
            <a:xfrm>
              <a:off x="1061550" y="1180050"/>
              <a:ext cx="169975" cy="169550"/>
            </a:xfrm>
            <a:custGeom>
              <a:avLst/>
              <a:gdLst/>
              <a:ahLst/>
              <a:cxnLst/>
              <a:rect l="l" t="t" r="r" b="b"/>
              <a:pathLst>
                <a:path w="6799" h="6782" extrusionOk="0">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81;p39">
              <a:extLst>
                <a:ext uri="{FF2B5EF4-FFF2-40B4-BE49-F238E27FC236}">
                  <a16:creationId xmlns:a16="http://schemas.microsoft.com/office/drawing/2014/main" id="{651D7CF4-1E34-CD26-37FB-153C31D64CB7}"/>
                </a:ext>
              </a:extLst>
            </p:cNvPr>
            <p:cNvSpPr/>
            <p:nvPr/>
          </p:nvSpPr>
          <p:spPr>
            <a:xfrm>
              <a:off x="968775" y="1189875"/>
              <a:ext cx="252950" cy="252950"/>
            </a:xfrm>
            <a:custGeom>
              <a:avLst/>
              <a:gdLst/>
              <a:ahLst/>
              <a:cxnLst/>
              <a:rect l="l" t="t" r="r" b="b"/>
              <a:pathLst>
                <a:path w="10118" h="10118" extrusionOk="0">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82;p39">
              <a:extLst>
                <a:ext uri="{FF2B5EF4-FFF2-40B4-BE49-F238E27FC236}">
                  <a16:creationId xmlns:a16="http://schemas.microsoft.com/office/drawing/2014/main" id="{AE76F91A-AD69-D31A-BAED-24AD3BFC0817}"/>
                </a:ext>
              </a:extLst>
            </p:cNvPr>
            <p:cNvSpPr/>
            <p:nvPr/>
          </p:nvSpPr>
          <p:spPr>
            <a:xfrm>
              <a:off x="1015150" y="1236700"/>
              <a:ext cx="160175" cy="159725"/>
            </a:xfrm>
            <a:custGeom>
              <a:avLst/>
              <a:gdLst/>
              <a:ahLst/>
              <a:cxnLst/>
              <a:rect l="l" t="t" r="r" b="b"/>
              <a:pathLst>
                <a:path w="6407" h="6389" extrusionOk="0">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83;p39">
            <a:extLst>
              <a:ext uri="{FF2B5EF4-FFF2-40B4-BE49-F238E27FC236}">
                <a16:creationId xmlns:a16="http://schemas.microsoft.com/office/drawing/2014/main" id="{FFE95DB2-1C31-C5C5-C864-C4A17901E89B}"/>
              </a:ext>
            </a:extLst>
          </p:cNvPr>
          <p:cNvGrpSpPr/>
          <p:nvPr userDrawn="1"/>
        </p:nvGrpSpPr>
        <p:grpSpPr>
          <a:xfrm>
            <a:off x="6702453" y="1760455"/>
            <a:ext cx="431148" cy="251963"/>
            <a:chOff x="1678900" y="1231350"/>
            <a:chExt cx="292200" cy="164350"/>
          </a:xfrm>
        </p:grpSpPr>
        <p:sp>
          <p:nvSpPr>
            <p:cNvPr id="656" name="Google Shape;684;p39">
              <a:extLst>
                <a:ext uri="{FF2B5EF4-FFF2-40B4-BE49-F238E27FC236}">
                  <a16:creationId xmlns:a16="http://schemas.microsoft.com/office/drawing/2014/main" id="{29384241-FD95-744D-BD38-6064D2CC05A5}"/>
                </a:ext>
              </a:extLst>
            </p:cNvPr>
            <p:cNvSpPr/>
            <p:nvPr/>
          </p:nvSpPr>
          <p:spPr>
            <a:xfrm>
              <a:off x="1678900" y="1231350"/>
              <a:ext cx="233775" cy="159725"/>
            </a:xfrm>
            <a:custGeom>
              <a:avLst/>
              <a:gdLst/>
              <a:ahLst/>
              <a:cxnLst/>
              <a:rect l="l" t="t" r="r" b="b"/>
              <a:pathLst>
                <a:path w="9351" h="6389" extrusionOk="0">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85;p39">
              <a:extLst>
                <a:ext uri="{FF2B5EF4-FFF2-40B4-BE49-F238E27FC236}">
                  <a16:creationId xmlns:a16="http://schemas.microsoft.com/office/drawing/2014/main" id="{CA3A27F2-082D-A612-6DCE-3D45F6C60A6E}"/>
                </a:ext>
              </a:extLst>
            </p:cNvPr>
            <p:cNvSpPr/>
            <p:nvPr/>
          </p:nvSpPr>
          <p:spPr>
            <a:xfrm>
              <a:off x="1927800" y="1294250"/>
              <a:ext cx="43300" cy="96825"/>
            </a:xfrm>
            <a:custGeom>
              <a:avLst/>
              <a:gdLst/>
              <a:ahLst/>
              <a:cxnLst/>
              <a:rect l="l" t="t" r="r" b="b"/>
              <a:pathLst>
                <a:path w="1732" h="3873" extrusionOk="0">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86;p39">
              <a:extLst>
                <a:ext uri="{FF2B5EF4-FFF2-40B4-BE49-F238E27FC236}">
                  <a16:creationId xmlns:a16="http://schemas.microsoft.com/office/drawing/2014/main" id="{B59969B8-7405-4025-ADA8-8B0D214BB9CE}"/>
                </a:ext>
              </a:extLst>
            </p:cNvPr>
            <p:cNvSpPr/>
            <p:nvPr/>
          </p:nvSpPr>
          <p:spPr>
            <a:xfrm>
              <a:off x="1809600" y="1267925"/>
              <a:ext cx="128500" cy="127775"/>
            </a:xfrm>
            <a:custGeom>
              <a:avLst/>
              <a:gdLst/>
              <a:ahLst/>
              <a:cxnLst/>
              <a:rect l="l" t="t" r="r" b="b"/>
              <a:pathLst>
                <a:path w="5140" h="5111" extrusionOk="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87;p39">
            <a:extLst>
              <a:ext uri="{FF2B5EF4-FFF2-40B4-BE49-F238E27FC236}">
                <a16:creationId xmlns:a16="http://schemas.microsoft.com/office/drawing/2014/main" id="{05697C4F-6CCE-AB1D-31AA-4444ED37385E}"/>
              </a:ext>
            </a:extLst>
          </p:cNvPr>
          <p:cNvSpPr/>
          <p:nvPr userDrawn="1"/>
        </p:nvSpPr>
        <p:spPr>
          <a:xfrm>
            <a:off x="8174506" y="1672776"/>
            <a:ext cx="274521" cy="408301"/>
          </a:xfrm>
          <a:custGeom>
            <a:avLst/>
            <a:gdLst/>
            <a:ahLst/>
            <a:cxnLst/>
            <a:rect l="l" t="t" r="r" b="b"/>
            <a:pathLst>
              <a:path w="7442" h="10653" extrusionOk="0">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88;p39">
            <a:extLst>
              <a:ext uri="{FF2B5EF4-FFF2-40B4-BE49-F238E27FC236}">
                <a16:creationId xmlns:a16="http://schemas.microsoft.com/office/drawing/2014/main" id="{71C923D6-8955-4DE7-72ED-E4D8F22FB214}"/>
              </a:ext>
            </a:extLst>
          </p:cNvPr>
          <p:cNvGrpSpPr/>
          <p:nvPr userDrawn="1"/>
        </p:nvGrpSpPr>
        <p:grpSpPr>
          <a:xfrm>
            <a:off x="8670426" y="1677839"/>
            <a:ext cx="359400" cy="397225"/>
            <a:chOff x="2405550" y="1181850"/>
            <a:chExt cx="243575" cy="259100"/>
          </a:xfrm>
        </p:grpSpPr>
        <p:sp>
          <p:nvSpPr>
            <p:cNvPr id="661" name="Google Shape;689;p39">
              <a:extLst>
                <a:ext uri="{FF2B5EF4-FFF2-40B4-BE49-F238E27FC236}">
                  <a16:creationId xmlns:a16="http://schemas.microsoft.com/office/drawing/2014/main" id="{0F07E054-9242-3664-5499-2F28C2B57D07}"/>
                </a:ext>
              </a:extLst>
            </p:cNvPr>
            <p:cNvSpPr/>
            <p:nvPr/>
          </p:nvSpPr>
          <p:spPr>
            <a:xfrm>
              <a:off x="2517500" y="1255000"/>
              <a:ext cx="13425" cy="12950"/>
            </a:xfrm>
            <a:custGeom>
              <a:avLst/>
              <a:gdLst/>
              <a:ahLst/>
              <a:cxnLst/>
              <a:rect l="l" t="t" r="r" b="b"/>
              <a:pathLst>
                <a:path w="537" h="518" extrusionOk="0">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90;p39">
              <a:extLst>
                <a:ext uri="{FF2B5EF4-FFF2-40B4-BE49-F238E27FC236}">
                  <a16:creationId xmlns:a16="http://schemas.microsoft.com/office/drawing/2014/main" id="{742EC568-4DDA-46AF-79CF-803FBD9C7DDE}"/>
                </a:ext>
              </a:extLst>
            </p:cNvPr>
            <p:cNvSpPr/>
            <p:nvPr/>
          </p:nvSpPr>
          <p:spPr>
            <a:xfrm>
              <a:off x="2517500" y="1387925"/>
              <a:ext cx="13425" cy="13400"/>
            </a:xfrm>
            <a:custGeom>
              <a:avLst/>
              <a:gdLst/>
              <a:ahLst/>
              <a:cxnLst/>
              <a:rect l="l" t="t" r="r" b="b"/>
              <a:pathLst>
                <a:path w="537" h="536" extrusionOk="0">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91;p39">
              <a:extLst>
                <a:ext uri="{FF2B5EF4-FFF2-40B4-BE49-F238E27FC236}">
                  <a16:creationId xmlns:a16="http://schemas.microsoft.com/office/drawing/2014/main" id="{0594A786-D81D-68C1-1D4E-61E4BBD83528}"/>
                </a:ext>
              </a:extLst>
            </p:cNvPr>
            <p:cNvSpPr/>
            <p:nvPr/>
          </p:nvSpPr>
          <p:spPr>
            <a:xfrm>
              <a:off x="2584425" y="1317900"/>
              <a:ext cx="12950" cy="13400"/>
            </a:xfrm>
            <a:custGeom>
              <a:avLst/>
              <a:gdLst/>
              <a:ahLst/>
              <a:cxnLst/>
              <a:rect l="l" t="t" r="r" b="b"/>
              <a:pathLst>
                <a:path w="518" h="536" extrusionOk="0">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92;p39">
              <a:extLst>
                <a:ext uri="{FF2B5EF4-FFF2-40B4-BE49-F238E27FC236}">
                  <a16:creationId xmlns:a16="http://schemas.microsoft.com/office/drawing/2014/main" id="{4E39DBF3-1877-1633-9DFB-609017ABE698}"/>
                </a:ext>
              </a:extLst>
            </p:cNvPr>
            <p:cNvSpPr/>
            <p:nvPr/>
          </p:nvSpPr>
          <p:spPr>
            <a:xfrm>
              <a:off x="2451050" y="1317900"/>
              <a:ext cx="13400" cy="13400"/>
            </a:xfrm>
            <a:custGeom>
              <a:avLst/>
              <a:gdLst/>
              <a:ahLst/>
              <a:cxnLst/>
              <a:rect l="l" t="t" r="r" b="b"/>
              <a:pathLst>
                <a:path w="536" h="536" extrusionOk="0">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93;p39">
              <a:extLst>
                <a:ext uri="{FF2B5EF4-FFF2-40B4-BE49-F238E27FC236}">
                  <a16:creationId xmlns:a16="http://schemas.microsoft.com/office/drawing/2014/main" id="{1A9F8C72-AA55-F3FA-73FB-E74B05C90457}"/>
                </a:ext>
              </a:extLst>
            </p:cNvPr>
            <p:cNvSpPr/>
            <p:nvPr/>
          </p:nvSpPr>
          <p:spPr>
            <a:xfrm>
              <a:off x="2517500" y="1278200"/>
              <a:ext cx="44650" cy="84325"/>
            </a:xfrm>
            <a:custGeom>
              <a:avLst/>
              <a:gdLst/>
              <a:ahLst/>
              <a:cxnLst/>
              <a:rect l="l" t="t" r="r" b="b"/>
              <a:pathLst>
                <a:path w="1786" h="3373" extrusionOk="0">
                  <a:moveTo>
                    <a:pt x="1" y="0"/>
                  </a:moveTo>
                  <a:lnTo>
                    <a:pt x="1" y="1856"/>
                  </a:lnTo>
                  <a:cubicBezTo>
                    <a:pt x="1" y="1927"/>
                    <a:pt x="37" y="1999"/>
                    <a:pt x="90" y="2052"/>
                  </a:cubicBezTo>
                  <a:lnTo>
                    <a:pt x="1411" y="3372"/>
                  </a:lnTo>
                  <a:lnTo>
                    <a:pt x="1785" y="2998"/>
                  </a:lnTo>
                  <a:lnTo>
                    <a:pt x="536" y="1767"/>
                  </a:lnTo>
                  <a:lnTo>
                    <a:pt x="5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94;p39">
              <a:extLst>
                <a:ext uri="{FF2B5EF4-FFF2-40B4-BE49-F238E27FC236}">
                  <a16:creationId xmlns:a16="http://schemas.microsoft.com/office/drawing/2014/main" id="{210B38AE-EED9-4BA2-3792-74FA30B107BB}"/>
                </a:ext>
              </a:extLst>
            </p:cNvPr>
            <p:cNvSpPr/>
            <p:nvPr/>
          </p:nvSpPr>
          <p:spPr>
            <a:xfrm>
              <a:off x="2405550" y="1181850"/>
              <a:ext cx="243575" cy="259100"/>
            </a:xfrm>
            <a:custGeom>
              <a:avLst/>
              <a:gdLst/>
              <a:ahLst/>
              <a:cxnLst/>
              <a:rect l="l" t="t" r="r" b="b"/>
              <a:pathLst>
                <a:path w="9743" h="10364" extrusionOk="0">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 name="Google Shape;695;p39">
            <a:extLst>
              <a:ext uri="{FF2B5EF4-FFF2-40B4-BE49-F238E27FC236}">
                <a16:creationId xmlns:a16="http://schemas.microsoft.com/office/drawing/2014/main" id="{401154E3-BB5B-A2FC-2483-44F153E4DD68}"/>
              </a:ext>
            </a:extLst>
          </p:cNvPr>
          <p:cNvSpPr/>
          <p:nvPr userDrawn="1"/>
        </p:nvSpPr>
        <p:spPr>
          <a:xfrm>
            <a:off x="9349076" y="1703848"/>
            <a:ext cx="333726" cy="346747"/>
          </a:xfrm>
          <a:custGeom>
            <a:avLst/>
            <a:gdLst/>
            <a:ahLst/>
            <a:cxnLst/>
            <a:rect l="l" t="t" r="r" b="b"/>
            <a:pathLst>
              <a:path w="9047" h="9047" extrusionOk="0">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8" name="Google Shape;696;p39">
            <a:extLst>
              <a:ext uri="{FF2B5EF4-FFF2-40B4-BE49-F238E27FC236}">
                <a16:creationId xmlns:a16="http://schemas.microsoft.com/office/drawing/2014/main" id="{80B9FE30-DD66-5520-8CDE-F846A5AD9303}"/>
              </a:ext>
            </a:extLst>
          </p:cNvPr>
          <p:cNvGrpSpPr/>
          <p:nvPr userDrawn="1"/>
        </p:nvGrpSpPr>
        <p:grpSpPr>
          <a:xfrm>
            <a:off x="9823592" y="1675367"/>
            <a:ext cx="319893" cy="402169"/>
            <a:chOff x="3086700" y="1180050"/>
            <a:chExt cx="216800" cy="262325"/>
          </a:xfrm>
        </p:grpSpPr>
        <p:sp>
          <p:nvSpPr>
            <p:cNvPr id="669" name="Google Shape;697;p39">
              <a:extLst>
                <a:ext uri="{FF2B5EF4-FFF2-40B4-BE49-F238E27FC236}">
                  <a16:creationId xmlns:a16="http://schemas.microsoft.com/office/drawing/2014/main" id="{E24260BD-BA78-6679-6E0B-74EAF523D40D}"/>
                </a:ext>
              </a:extLst>
            </p:cNvPr>
            <p:cNvSpPr/>
            <p:nvPr/>
          </p:nvSpPr>
          <p:spPr>
            <a:xfrm>
              <a:off x="3161625" y="1180050"/>
              <a:ext cx="141875" cy="141425"/>
            </a:xfrm>
            <a:custGeom>
              <a:avLst/>
              <a:gdLst/>
              <a:ahLst/>
              <a:cxnLst/>
              <a:rect l="l" t="t" r="r" b="b"/>
              <a:pathLst>
                <a:path w="5675" h="5657" extrusionOk="0">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98;p39">
              <a:extLst>
                <a:ext uri="{FF2B5EF4-FFF2-40B4-BE49-F238E27FC236}">
                  <a16:creationId xmlns:a16="http://schemas.microsoft.com/office/drawing/2014/main" id="{ACF0F70E-1F31-73EA-DF3E-EB07A08305B1}"/>
                </a:ext>
              </a:extLst>
            </p:cNvPr>
            <p:cNvSpPr/>
            <p:nvPr/>
          </p:nvSpPr>
          <p:spPr>
            <a:xfrm>
              <a:off x="3086700" y="1301400"/>
              <a:ext cx="141425" cy="140975"/>
            </a:xfrm>
            <a:custGeom>
              <a:avLst/>
              <a:gdLst/>
              <a:ahLst/>
              <a:cxnLst/>
              <a:rect l="l" t="t" r="r" b="b"/>
              <a:pathLst>
                <a:path w="5657" h="5639" extrusionOk="0">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99;p39">
            <a:extLst>
              <a:ext uri="{FF2B5EF4-FFF2-40B4-BE49-F238E27FC236}">
                <a16:creationId xmlns:a16="http://schemas.microsoft.com/office/drawing/2014/main" id="{98DD572E-C1F0-BA0A-2885-959365FE80CE}"/>
              </a:ext>
            </a:extLst>
          </p:cNvPr>
          <p:cNvGrpSpPr/>
          <p:nvPr userDrawn="1"/>
        </p:nvGrpSpPr>
        <p:grpSpPr>
          <a:xfrm>
            <a:off x="10389026" y="1662029"/>
            <a:ext cx="254749" cy="428845"/>
            <a:chOff x="3741075" y="1171575"/>
            <a:chExt cx="172650" cy="279725"/>
          </a:xfrm>
        </p:grpSpPr>
        <p:sp>
          <p:nvSpPr>
            <p:cNvPr id="672" name="Google Shape;700;p39">
              <a:extLst>
                <a:ext uri="{FF2B5EF4-FFF2-40B4-BE49-F238E27FC236}">
                  <a16:creationId xmlns:a16="http://schemas.microsoft.com/office/drawing/2014/main" id="{0AE8DDF7-DA06-431A-BE61-0DCE10C083C0}"/>
                </a:ext>
              </a:extLst>
            </p:cNvPr>
            <p:cNvSpPr/>
            <p:nvPr/>
          </p:nvSpPr>
          <p:spPr>
            <a:xfrm>
              <a:off x="3784350" y="1364725"/>
              <a:ext cx="86100" cy="19650"/>
            </a:xfrm>
            <a:custGeom>
              <a:avLst/>
              <a:gdLst/>
              <a:ahLst/>
              <a:cxnLst/>
              <a:rect l="l" t="t" r="r" b="b"/>
              <a:pathLst>
                <a:path w="3444" h="786" extrusionOk="0">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701;p39">
              <a:extLst>
                <a:ext uri="{FF2B5EF4-FFF2-40B4-BE49-F238E27FC236}">
                  <a16:creationId xmlns:a16="http://schemas.microsoft.com/office/drawing/2014/main" id="{03FC2BDF-3CBD-0D40-8DC3-7C54EC2D232A}"/>
                </a:ext>
              </a:extLst>
            </p:cNvPr>
            <p:cNvSpPr/>
            <p:nvPr/>
          </p:nvSpPr>
          <p:spPr>
            <a:xfrm>
              <a:off x="3784350" y="1397750"/>
              <a:ext cx="86100" cy="20075"/>
            </a:xfrm>
            <a:custGeom>
              <a:avLst/>
              <a:gdLst/>
              <a:ahLst/>
              <a:cxnLst/>
              <a:rect l="l" t="t" r="r" b="b"/>
              <a:pathLst>
                <a:path w="3444" h="803" extrusionOk="0">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702;p39">
              <a:extLst>
                <a:ext uri="{FF2B5EF4-FFF2-40B4-BE49-F238E27FC236}">
                  <a16:creationId xmlns:a16="http://schemas.microsoft.com/office/drawing/2014/main" id="{A9095A52-4264-7DE0-713B-832D853A9679}"/>
                </a:ext>
              </a:extLst>
            </p:cNvPr>
            <p:cNvSpPr/>
            <p:nvPr/>
          </p:nvSpPr>
          <p:spPr>
            <a:xfrm>
              <a:off x="3805750" y="1431200"/>
              <a:ext cx="43300" cy="20100"/>
            </a:xfrm>
            <a:custGeom>
              <a:avLst/>
              <a:gdLst/>
              <a:ahLst/>
              <a:cxnLst/>
              <a:rect l="l" t="t" r="r" b="b"/>
              <a:pathLst>
                <a:path w="1732" h="804" extrusionOk="0">
                  <a:moveTo>
                    <a:pt x="1" y="0"/>
                  </a:moveTo>
                  <a:cubicBezTo>
                    <a:pt x="36" y="446"/>
                    <a:pt x="411" y="803"/>
                    <a:pt x="857" y="803"/>
                  </a:cubicBezTo>
                  <a:cubicBezTo>
                    <a:pt x="1321" y="803"/>
                    <a:pt x="1696" y="446"/>
                    <a:pt x="17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703;p39">
              <a:extLst>
                <a:ext uri="{FF2B5EF4-FFF2-40B4-BE49-F238E27FC236}">
                  <a16:creationId xmlns:a16="http://schemas.microsoft.com/office/drawing/2014/main" id="{83A9CA96-8478-8C4B-D3A1-48066BC1B07F}"/>
                </a:ext>
              </a:extLst>
            </p:cNvPr>
            <p:cNvSpPr/>
            <p:nvPr/>
          </p:nvSpPr>
          <p:spPr>
            <a:xfrm>
              <a:off x="3741075" y="1171575"/>
              <a:ext cx="172650" cy="179800"/>
            </a:xfrm>
            <a:custGeom>
              <a:avLst/>
              <a:gdLst/>
              <a:ahLst/>
              <a:cxnLst/>
              <a:rect l="l" t="t" r="r" b="b"/>
              <a:pathLst>
                <a:path w="6906" h="7192" extrusionOk="0">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704;p39">
            <a:extLst>
              <a:ext uri="{FF2B5EF4-FFF2-40B4-BE49-F238E27FC236}">
                <a16:creationId xmlns:a16="http://schemas.microsoft.com/office/drawing/2014/main" id="{3B1414AE-9B0C-6582-8819-641DD0C77AFC}"/>
              </a:ext>
            </a:extLst>
          </p:cNvPr>
          <p:cNvSpPr/>
          <p:nvPr userDrawn="1"/>
        </p:nvSpPr>
        <p:spPr>
          <a:xfrm>
            <a:off x="10900506" y="1676131"/>
            <a:ext cx="391014" cy="402820"/>
          </a:xfrm>
          <a:custGeom>
            <a:avLst/>
            <a:gdLst/>
            <a:ahLst/>
            <a:cxnLst/>
            <a:rect l="l" t="t" r="r" b="b"/>
            <a:pathLst>
              <a:path w="10600" h="10510" extrusionOk="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7" name="Google Shape;705;p39">
            <a:extLst>
              <a:ext uri="{FF2B5EF4-FFF2-40B4-BE49-F238E27FC236}">
                <a16:creationId xmlns:a16="http://schemas.microsoft.com/office/drawing/2014/main" id="{B937641E-5281-9F2A-6B0D-E6D9E6359D45}"/>
              </a:ext>
            </a:extLst>
          </p:cNvPr>
          <p:cNvGrpSpPr/>
          <p:nvPr userDrawn="1"/>
        </p:nvGrpSpPr>
        <p:grpSpPr>
          <a:xfrm>
            <a:off x="3158270" y="2498953"/>
            <a:ext cx="392341" cy="285232"/>
            <a:chOff x="952700" y="1101100"/>
            <a:chExt cx="265900" cy="186050"/>
          </a:xfrm>
        </p:grpSpPr>
        <p:sp>
          <p:nvSpPr>
            <p:cNvPr id="678" name="Google Shape;706;p39">
              <a:extLst>
                <a:ext uri="{FF2B5EF4-FFF2-40B4-BE49-F238E27FC236}">
                  <a16:creationId xmlns:a16="http://schemas.microsoft.com/office/drawing/2014/main" id="{07F39C14-C4A1-FC2D-F50D-31BC8AA69EF2}"/>
                </a:ext>
              </a:extLst>
            </p:cNvPr>
            <p:cNvSpPr/>
            <p:nvPr/>
          </p:nvSpPr>
          <p:spPr>
            <a:xfrm>
              <a:off x="952700" y="1101100"/>
              <a:ext cx="265900" cy="186050"/>
            </a:xfrm>
            <a:custGeom>
              <a:avLst/>
              <a:gdLst/>
              <a:ahLst/>
              <a:cxnLst/>
              <a:rect l="l" t="t" r="r" b="b"/>
              <a:pathLst>
                <a:path w="10636" h="7442" extrusionOk="0">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707;p39">
              <a:extLst>
                <a:ext uri="{FF2B5EF4-FFF2-40B4-BE49-F238E27FC236}">
                  <a16:creationId xmlns:a16="http://schemas.microsoft.com/office/drawing/2014/main" id="{46682C27-D838-4F69-00CA-F9FFCC70D414}"/>
                </a:ext>
              </a:extLst>
            </p:cNvPr>
            <p:cNvSpPr/>
            <p:nvPr/>
          </p:nvSpPr>
          <p:spPr>
            <a:xfrm>
              <a:off x="992850" y="1234025"/>
              <a:ext cx="53125" cy="13425"/>
            </a:xfrm>
            <a:custGeom>
              <a:avLst/>
              <a:gdLst/>
              <a:ahLst/>
              <a:cxnLst/>
              <a:rect l="l" t="t" r="r" b="b"/>
              <a:pathLst>
                <a:path w="2125" h="537" extrusionOk="0">
                  <a:moveTo>
                    <a:pt x="1" y="1"/>
                  </a:moveTo>
                  <a:lnTo>
                    <a:pt x="1" y="536"/>
                  </a:lnTo>
                  <a:lnTo>
                    <a:pt x="2124" y="536"/>
                  </a:lnTo>
                  <a:lnTo>
                    <a:pt x="21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708;p39">
              <a:extLst>
                <a:ext uri="{FF2B5EF4-FFF2-40B4-BE49-F238E27FC236}">
                  <a16:creationId xmlns:a16="http://schemas.microsoft.com/office/drawing/2014/main" id="{A0767D71-151A-BAC6-3D4D-65392ED42FBA}"/>
                </a:ext>
              </a:extLst>
            </p:cNvPr>
            <p:cNvSpPr/>
            <p:nvPr/>
          </p:nvSpPr>
          <p:spPr>
            <a:xfrm>
              <a:off x="1059325" y="1234025"/>
              <a:ext cx="26350" cy="13425"/>
            </a:xfrm>
            <a:custGeom>
              <a:avLst/>
              <a:gdLst/>
              <a:ahLst/>
              <a:cxnLst/>
              <a:rect l="l" t="t" r="r" b="b"/>
              <a:pathLst>
                <a:path w="1054" h="537" extrusionOk="0">
                  <a:moveTo>
                    <a:pt x="0" y="1"/>
                  </a:moveTo>
                  <a:lnTo>
                    <a:pt x="0" y="536"/>
                  </a:lnTo>
                  <a:lnTo>
                    <a:pt x="1053" y="536"/>
                  </a:lnTo>
                  <a:lnTo>
                    <a:pt x="10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 name="Google Shape;709;p39">
            <a:extLst>
              <a:ext uri="{FF2B5EF4-FFF2-40B4-BE49-F238E27FC236}">
                <a16:creationId xmlns:a16="http://schemas.microsoft.com/office/drawing/2014/main" id="{AD5352F6-C62F-699F-EC25-FCAA8727F356}"/>
              </a:ext>
            </a:extLst>
          </p:cNvPr>
          <p:cNvSpPr/>
          <p:nvPr userDrawn="1"/>
        </p:nvSpPr>
        <p:spPr>
          <a:xfrm>
            <a:off x="3745825" y="2405573"/>
            <a:ext cx="275148" cy="407649"/>
          </a:xfrm>
          <a:custGeom>
            <a:avLst/>
            <a:gdLst/>
            <a:ahLst/>
            <a:cxnLst/>
            <a:rect l="l" t="t" r="r" b="b"/>
            <a:pathLst>
              <a:path w="7459" h="10636" extrusionOk="0">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710;p39">
            <a:extLst>
              <a:ext uri="{FF2B5EF4-FFF2-40B4-BE49-F238E27FC236}">
                <a16:creationId xmlns:a16="http://schemas.microsoft.com/office/drawing/2014/main" id="{9EBF65FB-3E66-5924-FED2-0C9E34869A26}"/>
              </a:ext>
            </a:extLst>
          </p:cNvPr>
          <p:cNvSpPr/>
          <p:nvPr userDrawn="1"/>
        </p:nvSpPr>
        <p:spPr>
          <a:xfrm>
            <a:off x="4216664" y="2436394"/>
            <a:ext cx="442324" cy="449044"/>
          </a:xfrm>
          <a:custGeom>
            <a:avLst/>
            <a:gdLst/>
            <a:ahLst/>
            <a:cxnLst/>
            <a:rect l="l" t="t" r="r" b="b"/>
            <a:pathLst>
              <a:path w="11991" h="11716" extrusionOk="0">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711;p39">
            <a:extLst>
              <a:ext uri="{FF2B5EF4-FFF2-40B4-BE49-F238E27FC236}">
                <a16:creationId xmlns:a16="http://schemas.microsoft.com/office/drawing/2014/main" id="{00B8DE65-1398-FD6B-803D-1F28560776E6}"/>
              </a:ext>
            </a:extLst>
          </p:cNvPr>
          <p:cNvSpPr/>
          <p:nvPr userDrawn="1"/>
        </p:nvSpPr>
        <p:spPr>
          <a:xfrm>
            <a:off x="4854646" y="2436472"/>
            <a:ext cx="402854" cy="338584"/>
          </a:xfrm>
          <a:custGeom>
            <a:avLst/>
            <a:gdLst/>
            <a:ahLst/>
            <a:cxnLst/>
            <a:rect l="l" t="t" r="r" b="b"/>
            <a:pathLst>
              <a:path w="10921" h="8834" extrusionOk="0">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712;p39">
            <a:extLst>
              <a:ext uri="{FF2B5EF4-FFF2-40B4-BE49-F238E27FC236}">
                <a16:creationId xmlns:a16="http://schemas.microsoft.com/office/drawing/2014/main" id="{C4DDF0FE-96CF-28ED-286B-659A135FBAEC}"/>
              </a:ext>
            </a:extLst>
          </p:cNvPr>
          <p:cNvSpPr/>
          <p:nvPr userDrawn="1"/>
        </p:nvSpPr>
        <p:spPr>
          <a:xfrm>
            <a:off x="5534758" y="2479370"/>
            <a:ext cx="347559" cy="378904"/>
          </a:xfrm>
          <a:custGeom>
            <a:avLst/>
            <a:gdLst/>
            <a:ahLst/>
            <a:cxnLst/>
            <a:rect l="l" t="t" r="r" b="b"/>
            <a:pathLst>
              <a:path w="9422" h="9886" extrusionOk="0">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5" name="Google Shape;713;p39">
            <a:extLst>
              <a:ext uri="{FF2B5EF4-FFF2-40B4-BE49-F238E27FC236}">
                <a16:creationId xmlns:a16="http://schemas.microsoft.com/office/drawing/2014/main" id="{3F3C43E2-739A-2724-44B6-EA4385059AD2}"/>
              </a:ext>
            </a:extLst>
          </p:cNvPr>
          <p:cNvGrpSpPr/>
          <p:nvPr userDrawn="1"/>
        </p:nvGrpSpPr>
        <p:grpSpPr>
          <a:xfrm>
            <a:off x="6162174" y="2474887"/>
            <a:ext cx="354789" cy="387107"/>
            <a:chOff x="5583325" y="1073450"/>
            <a:chExt cx="240450" cy="252500"/>
          </a:xfrm>
        </p:grpSpPr>
        <p:sp>
          <p:nvSpPr>
            <p:cNvPr id="686" name="Google Shape;714;p39">
              <a:extLst>
                <a:ext uri="{FF2B5EF4-FFF2-40B4-BE49-F238E27FC236}">
                  <a16:creationId xmlns:a16="http://schemas.microsoft.com/office/drawing/2014/main" id="{FE1AECA2-B859-FA91-4680-40B1F7056937}"/>
                </a:ext>
              </a:extLst>
            </p:cNvPr>
            <p:cNvSpPr/>
            <p:nvPr/>
          </p:nvSpPr>
          <p:spPr>
            <a:xfrm>
              <a:off x="5613200" y="1229575"/>
              <a:ext cx="96375" cy="96375"/>
            </a:xfrm>
            <a:custGeom>
              <a:avLst/>
              <a:gdLst/>
              <a:ahLst/>
              <a:cxnLst/>
              <a:rect l="l" t="t" r="r" b="b"/>
              <a:pathLst>
                <a:path w="3855" h="3855" extrusionOk="0">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715;p39">
              <a:extLst>
                <a:ext uri="{FF2B5EF4-FFF2-40B4-BE49-F238E27FC236}">
                  <a16:creationId xmlns:a16="http://schemas.microsoft.com/office/drawing/2014/main" id="{D6D31C82-03D5-6196-F2C6-8CEF50C1BF1A}"/>
                </a:ext>
              </a:extLst>
            </p:cNvPr>
            <p:cNvSpPr/>
            <p:nvPr/>
          </p:nvSpPr>
          <p:spPr>
            <a:xfrm>
              <a:off x="5689050" y="1144825"/>
              <a:ext cx="134725" cy="122250"/>
            </a:xfrm>
            <a:custGeom>
              <a:avLst/>
              <a:gdLst/>
              <a:ahLst/>
              <a:cxnLst/>
              <a:rect l="l" t="t" r="r" b="b"/>
              <a:pathLst>
                <a:path w="5389" h="4890" extrusionOk="0">
                  <a:moveTo>
                    <a:pt x="4050" y="0"/>
                  </a:moveTo>
                  <a:lnTo>
                    <a:pt x="0" y="1695"/>
                  </a:lnTo>
                  <a:lnTo>
                    <a:pt x="1321" y="4889"/>
                  </a:lnTo>
                  <a:lnTo>
                    <a:pt x="5389" y="3212"/>
                  </a:lnTo>
                  <a:lnTo>
                    <a:pt x="40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716;p39">
              <a:extLst>
                <a:ext uri="{FF2B5EF4-FFF2-40B4-BE49-F238E27FC236}">
                  <a16:creationId xmlns:a16="http://schemas.microsoft.com/office/drawing/2014/main" id="{042869A1-822D-0330-2557-2A3F46CDE2C6}"/>
                </a:ext>
              </a:extLst>
            </p:cNvPr>
            <p:cNvSpPr/>
            <p:nvPr/>
          </p:nvSpPr>
          <p:spPr>
            <a:xfrm>
              <a:off x="5583325" y="1073450"/>
              <a:ext cx="106175" cy="150350"/>
            </a:xfrm>
            <a:custGeom>
              <a:avLst/>
              <a:gdLst/>
              <a:ahLst/>
              <a:cxnLst/>
              <a:rect l="l" t="t" r="r" b="b"/>
              <a:pathLst>
                <a:path w="4247" h="6014" extrusionOk="0">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717;p39">
              <a:extLst>
                <a:ext uri="{FF2B5EF4-FFF2-40B4-BE49-F238E27FC236}">
                  <a16:creationId xmlns:a16="http://schemas.microsoft.com/office/drawing/2014/main" id="{DFEDD0B3-D8B7-208E-5738-A6DE45C376D7}"/>
                </a:ext>
              </a:extLst>
            </p:cNvPr>
            <p:cNvSpPr/>
            <p:nvPr/>
          </p:nvSpPr>
          <p:spPr>
            <a:xfrm>
              <a:off x="5716250" y="1252775"/>
              <a:ext cx="88350" cy="53100"/>
            </a:xfrm>
            <a:custGeom>
              <a:avLst/>
              <a:gdLst/>
              <a:ahLst/>
              <a:cxnLst/>
              <a:rect l="l" t="t" r="r" b="b"/>
              <a:pathLst>
                <a:path w="3534" h="2124" extrusionOk="0">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718;p39">
            <a:extLst>
              <a:ext uri="{FF2B5EF4-FFF2-40B4-BE49-F238E27FC236}">
                <a16:creationId xmlns:a16="http://schemas.microsoft.com/office/drawing/2014/main" id="{630E8AC9-374D-5B27-B4EB-78D06AA271DE}"/>
              </a:ext>
            </a:extLst>
          </p:cNvPr>
          <p:cNvGrpSpPr/>
          <p:nvPr userDrawn="1"/>
        </p:nvGrpSpPr>
        <p:grpSpPr>
          <a:xfrm>
            <a:off x="6702059" y="2463013"/>
            <a:ext cx="431774" cy="331724"/>
            <a:chOff x="1502275" y="3638775"/>
            <a:chExt cx="292625" cy="216375"/>
          </a:xfrm>
        </p:grpSpPr>
        <p:sp>
          <p:nvSpPr>
            <p:cNvPr id="691" name="Google Shape;719;p39">
              <a:extLst>
                <a:ext uri="{FF2B5EF4-FFF2-40B4-BE49-F238E27FC236}">
                  <a16:creationId xmlns:a16="http://schemas.microsoft.com/office/drawing/2014/main" id="{555B2CD7-B065-CC9C-8258-8CF608617C99}"/>
                </a:ext>
              </a:extLst>
            </p:cNvPr>
            <p:cNvSpPr/>
            <p:nvPr/>
          </p:nvSpPr>
          <p:spPr>
            <a:xfrm>
              <a:off x="1502275" y="3658850"/>
              <a:ext cx="292625" cy="196300"/>
            </a:xfrm>
            <a:custGeom>
              <a:avLst/>
              <a:gdLst/>
              <a:ahLst/>
              <a:cxnLst/>
              <a:rect l="l" t="t" r="r" b="b"/>
              <a:pathLst>
                <a:path w="11705" h="7852" extrusionOk="0">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720;p39">
              <a:extLst>
                <a:ext uri="{FF2B5EF4-FFF2-40B4-BE49-F238E27FC236}">
                  <a16:creationId xmlns:a16="http://schemas.microsoft.com/office/drawing/2014/main" id="{90A42B47-8C15-98A9-C32B-828BFCC40168}"/>
                </a:ext>
              </a:extLst>
            </p:cNvPr>
            <p:cNvSpPr/>
            <p:nvPr/>
          </p:nvSpPr>
          <p:spPr>
            <a:xfrm>
              <a:off x="1535275" y="3638775"/>
              <a:ext cx="226625" cy="169525"/>
            </a:xfrm>
            <a:custGeom>
              <a:avLst/>
              <a:gdLst/>
              <a:ahLst/>
              <a:cxnLst/>
              <a:rect l="l" t="t" r="r" b="b"/>
              <a:pathLst>
                <a:path w="9065" h="6781" extrusionOk="0">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721;p39">
              <a:extLst>
                <a:ext uri="{FF2B5EF4-FFF2-40B4-BE49-F238E27FC236}">
                  <a16:creationId xmlns:a16="http://schemas.microsoft.com/office/drawing/2014/main" id="{3A54A16F-B8C7-0AE4-B221-021EB6593132}"/>
                </a:ext>
              </a:extLst>
            </p:cNvPr>
            <p:cNvSpPr/>
            <p:nvPr/>
          </p:nvSpPr>
          <p:spPr>
            <a:xfrm>
              <a:off x="1675350" y="3691850"/>
              <a:ext cx="46400" cy="10300"/>
            </a:xfrm>
            <a:custGeom>
              <a:avLst/>
              <a:gdLst/>
              <a:ahLst/>
              <a:cxnLst/>
              <a:rect l="l" t="t" r="r" b="b"/>
              <a:pathLst>
                <a:path w="1856" h="412" extrusionOk="0">
                  <a:moveTo>
                    <a:pt x="0" y="1"/>
                  </a:moveTo>
                  <a:lnTo>
                    <a:pt x="0" y="411"/>
                  </a:lnTo>
                  <a:lnTo>
                    <a:pt x="1856" y="411"/>
                  </a:lnTo>
                  <a:lnTo>
                    <a:pt x="1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722;p39">
              <a:extLst>
                <a:ext uri="{FF2B5EF4-FFF2-40B4-BE49-F238E27FC236}">
                  <a16:creationId xmlns:a16="http://schemas.microsoft.com/office/drawing/2014/main" id="{BAD64B98-76D8-6FEC-3455-C4310C6AF00B}"/>
                </a:ext>
              </a:extLst>
            </p:cNvPr>
            <p:cNvSpPr/>
            <p:nvPr/>
          </p:nvSpPr>
          <p:spPr>
            <a:xfrm>
              <a:off x="1675350" y="3711925"/>
              <a:ext cx="46400" cy="9850"/>
            </a:xfrm>
            <a:custGeom>
              <a:avLst/>
              <a:gdLst/>
              <a:ahLst/>
              <a:cxnLst/>
              <a:rect l="l" t="t" r="r" b="b"/>
              <a:pathLst>
                <a:path w="1856" h="394" extrusionOk="0">
                  <a:moveTo>
                    <a:pt x="0" y="1"/>
                  </a:moveTo>
                  <a:lnTo>
                    <a:pt x="0" y="393"/>
                  </a:lnTo>
                  <a:lnTo>
                    <a:pt x="1856" y="393"/>
                  </a:lnTo>
                  <a:lnTo>
                    <a:pt x="1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723;p39">
              <a:extLst>
                <a:ext uri="{FF2B5EF4-FFF2-40B4-BE49-F238E27FC236}">
                  <a16:creationId xmlns:a16="http://schemas.microsoft.com/office/drawing/2014/main" id="{7EAAD4A6-7C79-CC90-53E4-C1FFE9015C03}"/>
                </a:ext>
              </a:extLst>
            </p:cNvPr>
            <p:cNvSpPr/>
            <p:nvPr/>
          </p:nvSpPr>
          <p:spPr>
            <a:xfrm>
              <a:off x="1675350" y="3732000"/>
              <a:ext cx="32125" cy="9825"/>
            </a:xfrm>
            <a:custGeom>
              <a:avLst/>
              <a:gdLst/>
              <a:ahLst/>
              <a:cxnLst/>
              <a:rect l="l" t="t" r="r" b="b"/>
              <a:pathLst>
                <a:path w="1285" h="393" extrusionOk="0">
                  <a:moveTo>
                    <a:pt x="0" y="0"/>
                  </a:moveTo>
                  <a:lnTo>
                    <a:pt x="0" y="393"/>
                  </a:lnTo>
                  <a:lnTo>
                    <a:pt x="1285" y="393"/>
                  </a:lnTo>
                  <a:lnTo>
                    <a:pt x="1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724;p39">
            <a:extLst>
              <a:ext uri="{FF2B5EF4-FFF2-40B4-BE49-F238E27FC236}">
                <a16:creationId xmlns:a16="http://schemas.microsoft.com/office/drawing/2014/main" id="{00057293-8E0D-BC92-A052-04C2C5420C5D}"/>
              </a:ext>
            </a:extLst>
          </p:cNvPr>
          <p:cNvGrpSpPr/>
          <p:nvPr userDrawn="1"/>
        </p:nvGrpSpPr>
        <p:grpSpPr>
          <a:xfrm>
            <a:off x="7321598" y="2400523"/>
            <a:ext cx="395587" cy="407611"/>
            <a:chOff x="3171000" y="4021950"/>
            <a:chExt cx="268100" cy="265875"/>
          </a:xfrm>
        </p:grpSpPr>
        <p:sp>
          <p:nvSpPr>
            <p:cNvPr id="697" name="Google Shape;725;p39">
              <a:extLst>
                <a:ext uri="{FF2B5EF4-FFF2-40B4-BE49-F238E27FC236}">
                  <a16:creationId xmlns:a16="http://schemas.microsoft.com/office/drawing/2014/main" id="{A2EA85CA-D20A-7324-5E3E-FE707CBEB452}"/>
                </a:ext>
              </a:extLst>
            </p:cNvPr>
            <p:cNvSpPr/>
            <p:nvPr/>
          </p:nvSpPr>
          <p:spPr>
            <a:xfrm>
              <a:off x="3171000" y="4058525"/>
              <a:ext cx="230200" cy="22930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726;p39">
              <a:extLst>
                <a:ext uri="{FF2B5EF4-FFF2-40B4-BE49-F238E27FC236}">
                  <a16:creationId xmlns:a16="http://schemas.microsoft.com/office/drawing/2014/main" id="{989C2712-E705-5CF4-9037-C4D8A4D62979}"/>
                </a:ext>
              </a:extLst>
            </p:cNvPr>
            <p:cNvSpPr/>
            <p:nvPr/>
          </p:nvSpPr>
          <p:spPr>
            <a:xfrm>
              <a:off x="3367725" y="4021950"/>
              <a:ext cx="71375" cy="69150"/>
            </a:xfrm>
            <a:custGeom>
              <a:avLst/>
              <a:gdLst/>
              <a:ahLst/>
              <a:cxnLst/>
              <a:rect l="l" t="t" r="r" b="b"/>
              <a:pathLst>
                <a:path w="2855" h="2766" extrusionOk="0">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9" name="Google Shape;727;p39">
            <a:extLst>
              <a:ext uri="{FF2B5EF4-FFF2-40B4-BE49-F238E27FC236}">
                <a16:creationId xmlns:a16="http://schemas.microsoft.com/office/drawing/2014/main" id="{919B7DBA-0175-E87F-02DF-66D650B58BEB}"/>
              </a:ext>
            </a:extLst>
          </p:cNvPr>
          <p:cNvSpPr/>
          <p:nvPr userDrawn="1"/>
        </p:nvSpPr>
        <p:spPr>
          <a:xfrm>
            <a:off x="7902707" y="2439692"/>
            <a:ext cx="440333" cy="458242"/>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28;p39">
            <a:extLst>
              <a:ext uri="{FF2B5EF4-FFF2-40B4-BE49-F238E27FC236}">
                <a16:creationId xmlns:a16="http://schemas.microsoft.com/office/drawing/2014/main" id="{3F7341FE-5AFB-6F7D-A647-45815F41C9E0}"/>
              </a:ext>
            </a:extLst>
          </p:cNvPr>
          <p:cNvSpPr/>
          <p:nvPr userDrawn="1"/>
        </p:nvSpPr>
        <p:spPr>
          <a:xfrm>
            <a:off x="8521458" y="2422210"/>
            <a:ext cx="392968" cy="408454"/>
          </a:xfrm>
          <a:custGeom>
            <a:avLst/>
            <a:gdLst/>
            <a:ahLst/>
            <a:cxnLst/>
            <a:rect l="l" t="t" r="r" b="b"/>
            <a:pathLst>
              <a:path w="10653" h="10657" extrusionOk="0">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1" name="Google Shape;729;p39">
            <a:extLst>
              <a:ext uri="{FF2B5EF4-FFF2-40B4-BE49-F238E27FC236}">
                <a16:creationId xmlns:a16="http://schemas.microsoft.com/office/drawing/2014/main" id="{6D07D9C6-2C08-2E66-B883-57129D297153}"/>
              </a:ext>
            </a:extLst>
          </p:cNvPr>
          <p:cNvGrpSpPr/>
          <p:nvPr userDrawn="1"/>
        </p:nvGrpSpPr>
        <p:grpSpPr>
          <a:xfrm>
            <a:off x="9095486" y="2458616"/>
            <a:ext cx="373233" cy="387796"/>
            <a:chOff x="5684575" y="4038000"/>
            <a:chExt cx="252950" cy="252950"/>
          </a:xfrm>
        </p:grpSpPr>
        <p:sp>
          <p:nvSpPr>
            <p:cNvPr id="702" name="Google Shape;730;p39">
              <a:extLst>
                <a:ext uri="{FF2B5EF4-FFF2-40B4-BE49-F238E27FC236}">
                  <a16:creationId xmlns:a16="http://schemas.microsoft.com/office/drawing/2014/main" id="{F49A9338-4668-0092-29E4-D776A305B7AF}"/>
                </a:ext>
              </a:extLst>
            </p:cNvPr>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31;p39">
              <a:extLst>
                <a:ext uri="{FF2B5EF4-FFF2-40B4-BE49-F238E27FC236}">
                  <a16:creationId xmlns:a16="http://schemas.microsoft.com/office/drawing/2014/main" id="{46BCEEA3-4EEC-A2E7-93F1-0027BCBBA4FF}"/>
                </a:ext>
              </a:extLst>
            </p:cNvPr>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32;p39">
              <a:extLst>
                <a:ext uri="{FF2B5EF4-FFF2-40B4-BE49-F238E27FC236}">
                  <a16:creationId xmlns:a16="http://schemas.microsoft.com/office/drawing/2014/main" id="{2EB551CC-7FA6-18B4-A404-7C99B3D0442B}"/>
                </a:ext>
              </a:extLst>
            </p:cNvPr>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33;p39">
              <a:extLst>
                <a:ext uri="{FF2B5EF4-FFF2-40B4-BE49-F238E27FC236}">
                  <a16:creationId xmlns:a16="http://schemas.microsoft.com/office/drawing/2014/main" id="{9054EFE3-A49D-6CED-3FDC-928664D65960}"/>
                </a:ext>
              </a:extLst>
            </p:cNvPr>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34;p39">
              <a:extLst>
                <a:ext uri="{FF2B5EF4-FFF2-40B4-BE49-F238E27FC236}">
                  <a16:creationId xmlns:a16="http://schemas.microsoft.com/office/drawing/2014/main" id="{C8DF265A-277E-57F2-9D69-33F48BF740A8}"/>
                </a:ext>
              </a:extLst>
            </p:cNvPr>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35;p39">
              <a:extLst>
                <a:ext uri="{FF2B5EF4-FFF2-40B4-BE49-F238E27FC236}">
                  <a16:creationId xmlns:a16="http://schemas.microsoft.com/office/drawing/2014/main" id="{15E897FE-3C63-A24F-0BDA-9611280362ED}"/>
                </a:ext>
              </a:extLst>
            </p:cNvPr>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36;p39">
            <a:extLst>
              <a:ext uri="{FF2B5EF4-FFF2-40B4-BE49-F238E27FC236}">
                <a16:creationId xmlns:a16="http://schemas.microsoft.com/office/drawing/2014/main" id="{C5B02B47-BCB1-FA44-F642-409B791CADDA}"/>
              </a:ext>
            </a:extLst>
          </p:cNvPr>
          <p:cNvGrpSpPr/>
          <p:nvPr userDrawn="1"/>
        </p:nvGrpSpPr>
        <p:grpSpPr>
          <a:xfrm>
            <a:off x="9757847" y="2411925"/>
            <a:ext cx="275812" cy="449312"/>
            <a:chOff x="1982675" y="3599525"/>
            <a:chExt cx="186925" cy="293075"/>
          </a:xfrm>
        </p:grpSpPr>
        <p:sp>
          <p:nvSpPr>
            <p:cNvPr id="709" name="Google Shape;737;p39">
              <a:extLst>
                <a:ext uri="{FF2B5EF4-FFF2-40B4-BE49-F238E27FC236}">
                  <a16:creationId xmlns:a16="http://schemas.microsoft.com/office/drawing/2014/main" id="{E69C5DDA-6DD0-10FF-8A68-FFB7BB09647F}"/>
                </a:ext>
              </a:extLst>
            </p:cNvPr>
            <p:cNvSpPr/>
            <p:nvPr/>
          </p:nvSpPr>
          <p:spPr>
            <a:xfrm>
              <a:off x="2029075" y="3639675"/>
              <a:ext cx="40175" cy="39725"/>
            </a:xfrm>
            <a:custGeom>
              <a:avLst/>
              <a:gdLst/>
              <a:ahLst/>
              <a:cxnLst/>
              <a:rect l="l" t="t" r="r" b="b"/>
              <a:pathLst>
                <a:path w="1607" h="1589" extrusionOk="0">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38;p39">
              <a:extLst>
                <a:ext uri="{FF2B5EF4-FFF2-40B4-BE49-F238E27FC236}">
                  <a16:creationId xmlns:a16="http://schemas.microsoft.com/office/drawing/2014/main" id="{97B28C5B-2EE3-C4B7-316A-FE4A71794564}"/>
                </a:ext>
              </a:extLst>
            </p:cNvPr>
            <p:cNvSpPr/>
            <p:nvPr/>
          </p:nvSpPr>
          <p:spPr>
            <a:xfrm>
              <a:off x="2029075" y="3599525"/>
              <a:ext cx="20100" cy="20100"/>
            </a:xfrm>
            <a:custGeom>
              <a:avLst/>
              <a:gdLst/>
              <a:ahLst/>
              <a:cxnLst/>
              <a:rect l="l" t="t" r="r" b="b"/>
              <a:pathLst>
                <a:path w="804" h="804" extrusionOk="0">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39;p39">
              <a:extLst>
                <a:ext uri="{FF2B5EF4-FFF2-40B4-BE49-F238E27FC236}">
                  <a16:creationId xmlns:a16="http://schemas.microsoft.com/office/drawing/2014/main" id="{295F1CEE-0F7F-DE5A-B7AC-A4399CA47F28}"/>
                </a:ext>
              </a:extLst>
            </p:cNvPr>
            <p:cNvSpPr/>
            <p:nvPr/>
          </p:nvSpPr>
          <p:spPr>
            <a:xfrm>
              <a:off x="2085725" y="3659725"/>
              <a:ext cx="20100" cy="19675"/>
            </a:xfrm>
            <a:custGeom>
              <a:avLst/>
              <a:gdLst/>
              <a:ahLst/>
              <a:cxnLst/>
              <a:rect l="l" t="t" r="r" b="b"/>
              <a:pathLst>
                <a:path w="804" h="787" extrusionOk="0">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40;p39">
              <a:extLst>
                <a:ext uri="{FF2B5EF4-FFF2-40B4-BE49-F238E27FC236}">
                  <a16:creationId xmlns:a16="http://schemas.microsoft.com/office/drawing/2014/main" id="{7117015C-B739-7E0E-21C9-14DB04CCF297}"/>
                </a:ext>
              </a:extLst>
            </p:cNvPr>
            <p:cNvSpPr/>
            <p:nvPr/>
          </p:nvSpPr>
          <p:spPr>
            <a:xfrm>
              <a:off x="2088850" y="3612900"/>
              <a:ext cx="26775" cy="26800"/>
            </a:xfrm>
            <a:custGeom>
              <a:avLst/>
              <a:gdLst/>
              <a:ahLst/>
              <a:cxnLst/>
              <a:rect l="l" t="t" r="r" b="b"/>
              <a:pathLst>
                <a:path w="1071" h="1072" extrusionOk="0">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41;p39">
              <a:extLst>
                <a:ext uri="{FF2B5EF4-FFF2-40B4-BE49-F238E27FC236}">
                  <a16:creationId xmlns:a16="http://schemas.microsoft.com/office/drawing/2014/main" id="{DEE9FF97-5113-4F76-6B90-101DC50E76B1}"/>
                </a:ext>
              </a:extLst>
            </p:cNvPr>
            <p:cNvSpPr/>
            <p:nvPr/>
          </p:nvSpPr>
          <p:spPr>
            <a:xfrm>
              <a:off x="1982675" y="3689625"/>
              <a:ext cx="186925" cy="202975"/>
            </a:xfrm>
            <a:custGeom>
              <a:avLst/>
              <a:gdLst/>
              <a:ahLst/>
              <a:cxnLst/>
              <a:rect l="l" t="t" r="r" b="b"/>
              <a:pathLst>
                <a:path w="7477" h="8119" extrusionOk="0">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42;p39">
            <a:extLst>
              <a:ext uri="{FF2B5EF4-FFF2-40B4-BE49-F238E27FC236}">
                <a16:creationId xmlns:a16="http://schemas.microsoft.com/office/drawing/2014/main" id="{546146D2-FEC8-7FEC-198D-4FBF8578027C}"/>
              </a:ext>
            </a:extLst>
          </p:cNvPr>
          <p:cNvGrpSpPr/>
          <p:nvPr userDrawn="1"/>
        </p:nvGrpSpPr>
        <p:grpSpPr>
          <a:xfrm>
            <a:off x="10322617" y="2411924"/>
            <a:ext cx="198789" cy="448660"/>
            <a:chOff x="2397075" y="3602200"/>
            <a:chExt cx="134725" cy="292650"/>
          </a:xfrm>
        </p:grpSpPr>
        <p:sp>
          <p:nvSpPr>
            <p:cNvPr id="715" name="Google Shape;743;p39">
              <a:extLst>
                <a:ext uri="{FF2B5EF4-FFF2-40B4-BE49-F238E27FC236}">
                  <a16:creationId xmlns:a16="http://schemas.microsoft.com/office/drawing/2014/main" id="{F068C3CA-541A-400C-EEA0-83C6E51F0AD8}"/>
                </a:ext>
              </a:extLst>
            </p:cNvPr>
            <p:cNvSpPr/>
            <p:nvPr/>
          </p:nvSpPr>
          <p:spPr>
            <a:xfrm>
              <a:off x="2460850" y="3602200"/>
              <a:ext cx="20100" cy="20100"/>
            </a:xfrm>
            <a:custGeom>
              <a:avLst/>
              <a:gdLst/>
              <a:ahLst/>
              <a:cxnLst/>
              <a:rect l="l" t="t" r="r" b="b"/>
              <a:pathLst>
                <a:path w="804" h="804" extrusionOk="0">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44;p39">
              <a:extLst>
                <a:ext uri="{FF2B5EF4-FFF2-40B4-BE49-F238E27FC236}">
                  <a16:creationId xmlns:a16="http://schemas.microsoft.com/office/drawing/2014/main" id="{39A776D1-320E-032B-545F-30BD220F796F}"/>
                </a:ext>
              </a:extLst>
            </p:cNvPr>
            <p:cNvSpPr/>
            <p:nvPr/>
          </p:nvSpPr>
          <p:spPr>
            <a:xfrm>
              <a:off x="2477800" y="3632075"/>
              <a:ext cx="19675" cy="20100"/>
            </a:xfrm>
            <a:custGeom>
              <a:avLst/>
              <a:gdLst/>
              <a:ahLst/>
              <a:cxnLst/>
              <a:rect l="l" t="t" r="r" b="b"/>
              <a:pathLst>
                <a:path w="787" h="804" extrusionOk="0">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45;p39">
              <a:extLst>
                <a:ext uri="{FF2B5EF4-FFF2-40B4-BE49-F238E27FC236}">
                  <a16:creationId xmlns:a16="http://schemas.microsoft.com/office/drawing/2014/main" id="{2233CDB2-D552-FCDE-8636-BF5661B73F45}"/>
                </a:ext>
              </a:extLst>
            </p:cNvPr>
            <p:cNvSpPr/>
            <p:nvPr/>
          </p:nvSpPr>
          <p:spPr>
            <a:xfrm>
              <a:off x="2441225" y="3625400"/>
              <a:ext cx="19650" cy="20075"/>
            </a:xfrm>
            <a:custGeom>
              <a:avLst/>
              <a:gdLst/>
              <a:ahLst/>
              <a:cxnLst/>
              <a:rect l="l" t="t" r="r" b="b"/>
              <a:pathLst>
                <a:path w="786" h="803" extrusionOk="0">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46;p39">
              <a:extLst>
                <a:ext uri="{FF2B5EF4-FFF2-40B4-BE49-F238E27FC236}">
                  <a16:creationId xmlns:a16="http://schemas.microsoft.com/office/drawing/2014/main" id="{EB643AFE-0E0F-8A6D-76A9-146CE3B35CE0}"/>
                </a:ext>
              </a:extLst>
            </p:cNvPr>
            <p:cNvSpPr/>
            <p:nvPr/>
          </p:nvSpPr>
          <p:spPr>
            <a:xfrm>
              <a:off x="2444350" y="3658850"/>
              <a:ext cx="26800" cy="26325"/>
            </a:xfrm>
            <a:custGeom>
              <a:avLst/>
              <a:gdLst/>
              <a:ahLst/>
              <a:cxnLst/>
              <a:rect l="l" t="t" r="r" b="b"/>
              <a:pathLst>
                <a:path w="1072" h="1053" extrusionOk="0">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47;p39">
              <a:extLst>
                <a:ext uri="{FF2B5EF4-FFF2-40B4-BE49-F238E27FC236}">
                  <a16:creationId xmlns:a16="http://schemas.microsoft.com/office/drawing/2014/main" id="{455E91A8-7B59-0C4F-F31A-AE3C02B5C01B}"/>
                </a:ext>
              </a:extLst>
            </p:cNvPr>
            <p:cNvSpPr/>
            <p:nvPr/>
          </p:nvSpPr>
          <p:spPr>
            <a:xfrm>
              <a:off x="2397075" y="3691850"/>
              <a:ext cx="134725" cy="203000"/>
            </a:xfrm>
            <a:custGeom>
              <a:avLst/>
              <a:gdLst/>
              <a:ahLst/>
              <a:cxnLst/>
              <a:rect l="l" t="t" r="r" b="b"/>
              <a:pathLst>
                <a:path w="5389" h="8120" extrusionOk="0">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48;p39">
            <a:extLst>
              <a:ext uri="{FF2B5EF4-FFF2-40B4-BE49-F238E27FC236}">
                <a16:creationId xmlns:a16="http://schemas.microsoft.com/office/drawing/2014/main" id="{F93FD02D-069A-63FA-1B7C-45A4EE9F04DA}"/>
              </a:ext>
            </a:extLst>
          </p:cNvPr>
          <p:cNvGrpSpPr/>
          <p:nvPr userDrawn="1"/>
        </p:nvGrpSpPr>
        <p:grpSpPr>
          <a:xfrm>
            <a:off x="3217683" y="3181714"/>
            <a:ext cx="275148" cy="431565"/>
            <a:chOff x="2717350" y="3603525"/>
            <a:chExt cx="186475" cy="281500"/>
          </a:xfrm>
        </p:grpSpPr>
        <p:sp>
          <p:nvSpPr>
            <p:cNvPr id="721" name="Google Shape;749;p39">
              <a:extLst>
                <a:ext uri="{FF2B5EF4-FFF2-40B4-BE49-F238E27FC236}">
                  <a16:creationId xmlns:a16="http://schemas.microsoft.com/office/drawing/2014/main" id="{E2D295AD-F43F-139D-EE78-E5940FC8A9A7}"/>
                </a:ext>
              </a:extLst>
            </p:cNvPr>
            <p:cNvSpPr/>
            <p:nvPr/>
          </p:nvSpPr>
          <p:spPr>
            <a:xfrm>
              <a:off x="2741875" y="3786425"/>
              <a:ext cx="60250" cy="35250"/>
            </a:xfrm>
            <a:custGeom>
              <a:avLst/>
              <a:gdLst/>
              <a:ahLst/>
              <a:cxnLst/>
              <a:rect l="l" t="t" r="r" b="b"/>
              <a:pathLst>
                <a:path w="2410" h="1410" extrusionOk="0">
                  <a:moveTo>
                    <a:pt x="197" y="0"/>
                  </a:moveTo>
                  <a:lnTo>
                    <a:pt x="1" y="500"/>
                  </a:lnTo>
                  <a:lnTo>
                    <a:pt x="2213" y="1410"/>
                  </a:lnTo>
                  <a:lnTo>
                    <a:pt x="2410" y="910"/>
                  </a:lnTo>
                  <a:lnTo>
                    <a:pt x="1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50;p39">
              <a:extLst>
                <a:ext uri="{FF2B5EF4-FFF2-40B4-BE49-F238E27FC236}">
                  <a16:creationId xmlns:a16="http://schemas.microsoft.com/office/drawing/2014/main" id="{9923EE06-7AF1-8333-A5FF-A5119414B15E}"/>
                </a:ext>
              </a:extLst>
            </p:cNvPr>
            <p:cNvSpPr/>
            <p:nvPr/>
          </p:nvSpPr>
          <p:spPr>
            <a:xfrm>
              <a:off x="2820400" y="3718625"/>
              <a:ext cx="26775" cy="26775"/>
            </a:xfrm>
            <a:custGeom>
              <a:avLst/>
              <a:gdLst/>
              <a:ahLst/>
              <a:cxnLst/>
              <a:rect l="l" t="t" r="r" b="b"/>
              <a:pathLst>
                <a:path w="1071" h="1071" extrusionOk="0">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51;p39">
              <a:extLst>
                <a:ext uri="{FF2B5EF4-FFF2-40B4-BE49-F238E27FC236}">
                  <a16:creationId xmlns:a16="http://schemas.microsoft.com/office/drawing/2014/main" id="{871793E7-C824-53E8-ECD8-40B5929FB9BE}"/>
                </a:ext>
              </a:extLst>
            </p:cNvPr>
            <p:cNvSpPr/>
            <p:nvPr/>
          </p:nvSpPr>
          <p:spPr>
            <a:xfrm>
              <a:off x="2820400" y="3718625"/>
              <a:ext cx="26775" cy="26775"/>
            </a:xfrm>
            <a:custGeom>
              <a:avLst/>
              <a:gdLst/>
              <a:ahLst/>
              <a:cxnLst/>
              <a:rect l="l" t="t" r="r" b="b"/>
              <a:pathLst>
                <a:path w="1071" h="1071" extrusionOk="0">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52;p39">
              <a:extLst>
                <a:ext uri="{FF2B5EF4-FFF2-40B4-BE49-F238E27FC236}">
                  <a16:creationId xmlns:a16="http://schemas.microsoft.com/office/drawing/2014/main" id="{B9ABCD23-D234-6536-D962-6037713A9262}"/>
                </a:ext>
              </a:extLst>
            </p:cNvPr>
            <p:cNvSpPr/>
            <p:nvPr/>
          </p:nvSpPr>
          <p:spPr>
            <a:xfrm>
              <a:off x="2717350" y="3603525"/>
              <a:ext cx="186475" cy="281500"/>
            </a:xfrm>
            <a:custGeom>
              <a:avLst/>
              <a:gdLst/>
              <a:ahLst/>
              <a:cxnLst/>
              <a:rect l="l" t="t" r="r" b="b"/>
              <a:pathLst>
                <a:path w="7459" h="11260" extrusionOk="0">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53;p39">
            <a:extLst>
              <a:ext uri="{FF2B5EF4-FFF2-40B4-BE49-F238E27FC236}">
                <a16:creationId xmlns:a16="http://schemas.microsoft.com/office/drawing/2014/main" id="{01057A71-AD42-2204-7DD0-49A9DBD3CD60}"/>
              </a:ext>
            </a:extLst>
          </p:cNvPr>
          <p:cNvSpPr/>
          <p:nvPr userDrawn="1"/>
        </p:nvSpPr>
        <p:spPr>
          <a:xfrm>
            <a:off x="10809090" y="2439960"/>
            <a:ext cx="432476" cy="376911"/>
          </a:xfrm>
          <a:custGeom>
            <a:avLst/>
            <a:gdLst/>
            <a:ahLst/>
            <a:cxnLst/>
            <a:rect l="l" t="t" r="r" b="b"/>
            <a:pathLst>
              <a:path w="11724" h="9834" extrusionOk="0">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6" name="Google Shape;754;p39">
            <a:extLst>
              <a:ext uri="{FF2B5EF4-FFF2-40B4-BE49-F238E27FC236}">
                <a16:creationId xmlns:a16="http://schemas.microsoft.com/office/drawing/2014/main" id="{EF5DC8B6-6BE4-9BDF-E456-2F79E9D9B3AF}"/>
              </a:ext>
            </a:extLst>
          </p:cNvPr>
          <p:cNvGrpSpPr/>
          <p:nvPr userDrawn="1"/>
        </p:nvGrpSpPr>
        <p:grpSpPr>
          <a:xfrm>
            <a:off x="3712074" y="3193346"/>
            <a:ext cx="370613" cy="408301"/>
            <a:chOff x="3927075" y="3612900"/>
            <a:chExt cx="251175" cy="266325"/>
          </a:xfrm>
        </p:grpSpPr>
        <p:sp>
          <p:nvSpPr>
            <p:cNvPr id="727" name="Google Shape;755;p39">
              <a:extLst>
                <a:ext uri="{FF2B5EF4-FFF2-40B4-BE49-F238E27FC236}">
                  <a16:creationId xmlns:a16="http://schemas.microsoft.com/office/drawing/2014/main" id="{B291B3AE-CF91-0DE5-5543-85487636D071}"/>
                </a:ext>
              </a:extLst>
            </p:cNvPr>
            <p:cNvSpPr/>
            <p:nvPr/>
          </p:nvSpPr>
          <p:spPr>
            <a:xfrm>
              <a:off x="4031450" y="3726200"/>
              <a:ext cx="40175" cy="39725"/>
            </a:xfrm>
            <a:custGeom>
              <a:avLst/>
              <a:gdLst/>
              <a:ahLst/>
              <a:cxnLst/>
              <a:rect l="l" t="t" r="r" b="b"/>
              <a:pathLst>
                <a:path w="1607" h="1589" extrusionOk="0">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56;p39">
              <a:extLst>
                <a:ext uri="{FF2B5EF4-FFF2-40B4-BE49-F238E27FC236}">
                  <a16:creationId xmlns:a16="http://schemas.microsoft.com/office/drawing/2014/main" id="{0C869218-0C21-25C5-5A04-C3C9260735B3}"/>
                </a:ext>
              </a:extLst>
            </p:cNvPr>
            <p:cNvSpPr/>
            <p:nvPr/>
          </p:nvSpPr>
          <p:spPr>
            <a:xfrm>
              <a:off x="3927075" y="3612900"/>
              <a:ext cx="251175" cy="266325"/>
            </a:xfrm>
            <a:custGeom>
              <a:avLst/>
              <a:gdLst/>
              <a:ahLst/>
              <a:cxnLst/>
              <a:rect l="l" t="t" r="r" b="b"/>
              <a:pathLst>
                <a:path w="10047" h="10653" extrusionOk="0">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oogle Shape;757;p39">
            <a:extLst>
              <a:ext uri="{FF2B5EF4-FFF2-40B4-BE49-F238E27FC236}">
                <a16:creationId xmlns:a16="http://schemas.microsoft.com/office/drawing/2014/main" id="{F7737602-362B-45BD-4074-42BE03A140F2}"/>
              </a:ext>
            </a:extLst>
          </p:cNvPr>
          <p:cNvGrpSpPr/>
          <p:nvPr userDrawn="1"/>
        </p:nvGrpSpPr>
        <p:grpSpPr>
          <a:xfrm>
            <a:off x="4301506" y="3260376"/>
            <a:ext cx="375188" cy="390518"/>
            <a:chOff x="4324975" y="3617800"/>
            <a:chExt cx="254275" cy="254725"/>
          </a:xfrm>
        </p:grpSpPr>
        <p:sp>
          <p:nvSpPr>
            <p:cNvPr id="730" name="Google Shape;758;p39">
              <a:extLst>
                <a:ext uri="{FF2B5EF4-FFF2-40B4-BE49-F238E27FC236}">
                  <a16:creationId xmlns:a16="http://schemas.microsoft.com/office/drawing/2014/main" id="{686C7767-0284-A917-5EFF-2E00A8FAD9B6}"/>
                </a:ext>
              </a:extLst>
            </p:cNvPr>
            <p:cNvSpPr/>
            <p:nvPr/>
          </p:nvSpPr>
          <p:spPr>
            <a:xfrm>
              <a:off x="4347275" y="3641900"/>
              <a:ext cx="186025" cy="230625"/>
            </a:xfrm>
            <a:custGeom>
              <a:avLst/>
              <a:gdLst/>
              <a:ahLst/>
              <a:cxnLst/>
              <a:rect l="l" t="t" r="r" b="b"/>
              <a:pathLst>
                <a:path w="7441" h="9225" extrusionOk="0">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59;p39">
              <a:extLst>
                <a:ext uri="{FF2B5EF4-FFF2-40B4-BE49-F238E27FC236}">
                  <a16:creationId xmlns:a16="http://schemas.microsoft.com/office/drawing/2014/main" id="{32F47D9C-74D2-2C41-B9EA-7ED41E65D902}"/>
                </a:ext>
              </a:extLst>
            </p:cNvPr>
            <p:cNvSpPr/>
            <p:nvPr/>
          </p:nvSpPr>
          <p:spPr>
            <a:xfrm>
              <a:off x="4324975" y="3727975"/>
              <a:ext cx="18750" cy="17875"/>
            </a:xfrm>
            <a:custGeom>
              <a:avLst/>
              <a:gdLst/>
              <a:ahLst/>
              <a:cxnLst/>
              <a:rect l="l" t="t" r="r" b="b"/>
              <a:pathLst>
                <a:path w="750" h="715" extrusionOk="0">
                  <a:moveTo>
                    <a:pt x="536" y="1"/>
                  </a:moveTo>
                  <a:lnTo>
                    <a:pt x="0" y="233"/>
                  </a:lnTo>
                  <a:lnTo>
                    <a:pt x="197" y="715"/>
                  </a:lnTo>
                  <a:lnTo>
                    <a:pt x="750" y="500"/>
                  </a:lnTo>
                  <a:lnTo>
                    <a:pt x="5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60;p39">
              <a:extLst>
                <a:ext uri="{FF2B5EF4-FFF2-40B4-BE49-F238E27FC236}">
                  <a16:creationId xmlns:a16="http://schemas.microsoft.com/office/drawing/2014/main" id="{CEC18D14-1FAB-A733-1D54-A0B79F691831}"/>
                </a:ext>
              </a:extLst>
            </p:cNvPr>
            <p:cNvSpPr/>
            <p:nvPr/>
          </p:nvSpPr>
          <p:spPr>
            <a:xfrm>
              <a:off x="4529725" y="3617800"/>
              <a:ext cx="49525" cy="55800"/>
            </a:xfrm>
            <a:custGeom>
              <a:avLst/>
              <a:gdLst/>
              <a:ahLst/>
              <a:cxnLst/>
              <a:rect l="l" t="t" r="r" b="b"/>
              <a:pathLst>
                <a:path w="1981" h="2232" extrusionOk="0">
                  <a:moveTo>
                    <a:pt x="1267" y="1"/>
                  </a:moveTo>
                  <a:lnTo>
                    <a:pt x="0" y="500"/>
                  </a:lnTo>
                  <a:lnTo>
                    <a:pt x="714" y="2231"/>
                  </a:lnTo>
                  <a:lnTo>
                    <a:pt x="1981" y="1731"/>
                  </a:lnTo>
                  <a:lnTo>
                    <a:pt x="1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61;p39">
            <a:extLst>
              <a:ext uri="{FF2B5EF4-FFF2-40B4-BE49-F238E27FC236}">
                <a16:creationId xmlns:a16="http://schemas.microsoft.com/office/drawing/2014/main" id="{8D221E70-67A0-EEF4-5444-9292F40DEEFD}"/>
              </a:ext>
            </a:extLst>
          </p:cNvPr>
          <p:cNvGrpSpPr/>
          <p:nvPr userDrawn="1"/>
        </p:nvGrpSpPr>
        <p:grpSpPr>
          <a:xfrm>
            <a:off x="4897137" y="3334232"/>
            <a:ext cx="446309" cy="244874"/>
            <a:chOff x="4728650" y="3665975"/>
            <a:chExt cx="302475" cy="159725"/>
          </a:xfrm>
        </p:grpSpPr>
        <p:sp>
          <p:nvSpPr>
            <p:cNvPr id="734" name="Google Shape;762;p39">
              <a:extLst>
                <a:ext uri="{FF2B5EF4-FFF2-40B4-BE49-F238E27FC236}">
                  <a16:creationId xmlns:a16="http://schemas.microsoft.com/office/drawing/2014/main" id="{2E6829BA-AED5-620A-36FF-9D6D6BE625E7}"/>
                </a:ext>
              </a:extLst>
            </p:cNvPr>
            <p:cNvSpPr/>
            <p:nvPr/>
          </p:nvSpPr>
          <p:spPr>
            <a:xfrm>
              <a:off x="4728650" y="3665975"/>
              <a:ext cx="302475" cy="147225"/>
            </a:xfrm>
            <a:custGeom>
              <a:avLst/>
              <a:gdLst/>
              <a:ahLst/>
              <a:cxnLst/>
              <a:rect l="l" t="t" r="r" b="b"/>
              <a:pathLst>
                <a:path w="12099" h="5889" extrusionOk="0">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63;p39">
              <a:extLst>
                <a:ext uri="{FF2B5EF4-FFF2-40B4-BE49-F238E27FC236}">
                  <a16:creationId xmlns:a16="http://schemas.microsoft.com/office/drawing/2014/main" id="{B0E2B3EC-4CFB-B2D8-0339-E80A16870319}"/>
                </a:ext>
              </a:extLst>
            </p:cNvPr>
            <p:cNvSpPr/>
            <p:nvPr/>
          </p:nvSpPr>
          <p:spPr>
            <a:xfrm>
              <a:off x="4831700" y="3757875"/>
              <a:ext cx="125825" cy="67825"/>
            </a:xfrm>
            <a:custGeom>
              <a:avLst/>
              <a:gdLst/>
              <a:ahLst/>
              <a:cxnLst/>
              <a:rect l="l" t="t" r="r" b="b"/>
              <a:pathLst>
                <a:path w="5033" h="2713" extrusionOk="0">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64;p39">
            <a:extLst>
              <a:ext uri="{FF2B5EF4-FFF2-40B4-BE49-F238E27FC236}">
                <a16:creationId xmlns:a16="http://schemas.microsoft.com/office/drawing/2014/main" id="{5B4B50CE-1F32-1578-53F0-6C636AF3A30F}"/>
              </a:ext>
            </a:extLst>
          </p:cNvPr>
          <p:cNvGrpSpPr/>
          <p:nvPr userDrawn="1"/>
        </p:nvGrpSpPr>
        <p:grpSpPr>
          <a:xfrm>
            <a:off x="5484966" y="3286052"/>
            <a:ext cx="427164" cy="318040"/>
            <a:chOff x="5164925" y="3642775"/>
            <a:chExt cx="289500" cy="207450"/>
          </a:xfrm>
        </p:grpSpPr>
        <p:sp>
          <p:nvSpPr>
            <p:cNvPr id="737" name="Google Shape;765;p39">
              <a:extLst>
                <a:ext uri="{FF2B5EF4-FFF2-40B4-BE49-F238E27FC236}">
                  <a16:creationId xmlns:a16="http://schemas.microsoft.com/office/drawing/2014/main" id="{D0D40497-1140-9E3E-115B-38222A3AC18A}"/>
                </a:ext>
              </a:extLst>
            </p:cNvPr>
            <p:cNvSpPr/>
            <p:nvPr/>
          </p:nvSpPr>
          <p:spPr>
            <a:xfrm>
              <a:off x="5271975" y="3690075"/>
              <a:ext cx="79875" cy="79875"/>
            </a:xfrm>
            <a:custGeom>
              <a:avLst/>
              <a:gdLst/>
              <a:ahLst/>
              <a:cxnLst/>
              <a:rect l="l" t="t" r="r" b="b"/>
              <a:pathLst>
                <a:path w="3195" h="3195" extrusionOk="0">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66;p39">
              <a:extLst>
                <a:ext uri="{FF2B5EF4-FFF2-40B4-BE49-F238E27FC236}">
                  <a16:creationId xmlns:a16="http://schemas.microsoft.com/office/drawing/2014/main" id="{F9ADD50B-367E-BBDC-F875-46E174200EBF}"/>
                </a:ext>
              </a:extLst>
            </p:cNvPr>
            <p:cNvSpPr/>
            <p:nvPr/>
          </p:nvSpPr>
          <p:spPr>
            <a:xfrm>
              <a:off x="5368325" y="3670900"/>
              <a:ext cx="26775" cy="26325"/>
            </a:xfrm>
            <a:custGeom>
              <a:avLst/>
              <a:gdLst/>
              <a:ahLst/>
              <a:cxnLst/>
              <a:rect l="l" t="t" r="r" b="b"/>
              <a:pathLst>
                <a:path w="1071" h="1053" extrusionOk="0">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67;p39">
              <a:extLst>
                <a:ext uri="{FF2B5EF4-FFF2-40B4-BE49-F238E27FC236}">
                  <a16:creationId xmlns:a16="http://schemas.microsoft.com/office/drawing/2014/main" id="{CD274AE8-2387-3A38-BEDF-115BD8C587E6}"/>
                </a:ext>
              </a:extLst>
            </p:cNvPr>
            <p:cNvSpPr/>
            <p:nvPr/>
          </p:nvSpPr>
          <p:spPr>
            <a:xfrm>
              <a:off x="5222000" y="3823900"/>
              <a:ext cx="26800" cy="26325"/>
            </a:xfrm>
            <a:custGeom>
              <a:avLst/>
              <a:gdLst/>
              <a:ahLst/>
              <a:cxnLst/>
              <a:rect l="l" t="t" r="r" b="b"/>
              <a:pathLst>
                <a:path w="1072" h="1053" extrusionOk="0">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68;p39">
              <a:extLst>
                <a:ext uri="{FF2B5EF4-FFF2-40B4-BE49-F238E27FC236}">
                  <a16:creationId xmlns:a16="http://schemas.microsoft.com/office/drawing/2014/main" id="{3A4F560F-7011-6C5C-799F-51B74FD1362A}"/>
                </a:ext>
              </a:extLst>
            </p:cNvPr>
            <p:cNvSpPr/>
            <p:nvPr/>
          </p:nvSpPr>
          <p:spPr>
            <a:xfrm>
              <a:off x="5164925" y="3642775"/>
              <a:ext cx="289500" cy="202100"/>
            </a:xfrm>
            <a:custGeom>
              <a:avLst/>
              <a:gdLst/>
              <a:ahLst/>
              <a:cxnLst/>
              <a:rect l="l" t="t" r="r" b="b"/>
              <a:pathLst>
                <a:path w="11580" h="8084" extrusionOk="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69;p39">
              <a:extLst>
                <a:ext uri="{FF2B5EF4-FFF2-40B4-BE49-F238E27FC236}">
                  <a16:creationId xmlns:a16="http://schemas.microsoft.com/office/drawing/2014/main" id="{77122242-374A-D7C8-65BA-63EE2FEAE6ED}"/>
                </a:ext>
              </a:extLst>
            </p:cNvPr>
            <p:cNvSpPr/>
            <p:nvPr/>
          </p:nvSpPr>
          <p:spPr>
            <a:xfrm>
              <a:off x="5226475" y="3704350"/>
              <a:ext cx="182450" cy="104850"/>
            </a:xfrm>
            <a:custGeom>
              <a:avLst/>
              <a:gdLst/>
              <a:ahLst/>
              <a:cxnLst/>
              <a:rect l="l" t="t" r="r" b="b"/>
              <a:pathLst>
                <a:path w="7298" h="4194" extrusionOk="0">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2" name="Google Shape;770;p39">
            <a:extLst>
              <a:ext uri="{FF2B5EF4-FFF2-40B4-BE49-F238E27FC236}">
                <a16:creationId xmlns:a16="http://schemas.microsoft.com/office/drawing/2014/main" id="{CAE53668-7D80-36FF-14DB-B1C079D9D40B}"/>
              </a:ext>
            </a:extLst>
          </p:cNvPr>
          <p:cNvSpPr/>
          <p:nvPr userDrawn="1"/>
        </p:nvSpPr>
        <p:spPr>
          <a:xfrm>
            <a:off x="6155298" y="3189510"/>
            <a:ext cx="402854" cy="418535"/>
          </a:xfrm>
          <a:custGeom>
            <a:avLst/>
            <a:gdLst/>
            <a:ahLst/>
            <a:cxnLst/>
            <a:rect l="l" t="t" r="r" b="b"/>
            <a:pathLst>
              <a:path w="10921" h="10920" extrusionOk="0">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71;p39">
            <a:extLst>
              <a:ext uri="{FF2B5EF4-FFF2-40B4-BE49-F238E27FC236}">
                <a16:creationId xmlns:a16="http://schemas.microsoft.com/office/drawing/2014/main" id="{7D8F8100-75FA-887F-1072-341ED9461C02}"/>
              </a:ext>
            </a:extLst>
          </p:cNvPr>
          <p:cNvSpPr/>
          <p:nvPr userDrawn="1"/>
        </p:nvSpPr>
        <p:spPr>
          <a:xfrm>
            <a:off x="6717608" y="3225411"/>
            <a:ext cx="373196" cy="346747"/>
          </a:xfrm>
          <a:custGeom>
            <a:avLst/>
            <a:gdLst/>
            <a:ahLst/>
            <a:cxnLst/>
            <a:rect l="l" t="t" r="r" b="b"/>
            <a:pathLst>
              <a:path w="10117" h="9047" extrusionOk="0">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72;p39">
            <a:extLst>
              <a:ext uri="{FF2B5EF4-FFF2-40B4-BE49-F238E27FC236}">
                <a16:creationId xmlns:a16="http://schemas.microsoft.com/office/drawing/2014/main" id="{7CA4C45B-076B-EEF7-F204-56AE8D20D018}"/>
              </a:ext>
            </a:extLst>
          </p:cNvPr>
          <p:cNvSpPr/>
          <p:nvPr userDrawn="1"/>
        </p:nvSpPr>
        <p:spPr>
          <a:xfrm>
            <a:off x="7250233" y="3213316"/>
            <a:ext cx="355453" cy="370932"/>
          </a:xfrm>
          <a:custGeom>
            <a:avLst/>
            <a:gdLst/>
            <a:ahLst/>
            <a:cxnLst/>
            <a:rect l="l" t="t" r="r" b="b"/>
            <a:pathLst>
              <a:path w="9636" h="9678" extrusionOk="0">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73;p39">
            <a:extLst>
              <a:ext uri="{FF2B5EF4-FFF2-40B4-BE49-F238E27FC236}">
                <a16:creationId xmlns:a16="http://schemas.microsoft.com/office/drawing/2014/main" id="{BCF0BE79-78C8-A95E-0C88-6BD40E88A814}"/>
              </a:ext>
            </a:extLst>
          </p:cNvPr>
          <p:cNvSpPr/>
          <p:nvPr userDrawn="1"/>
        </p:nvSpPr>
        <p:spPr>
          <a:xfrm>
            <a:off x="7898688" y="3130395"/>
            <a:ext cx="392304" cy="407649"/>
          </a:xfrm>
          <a:custGeom>
            <a:avLst/>
            <a:gdLst/>
            <a:ahLst/>
            <a:cxnLst/>
            <a:rect l="l" t="t" r="r" b="b"/>
            <a:pathLst>
              <a:path w="10635" h="10636" extrusionOk="0">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74;p39">
            <a:extLst>
              <a:ext uri="{FF2B5EF4-FFF2-40B4-BE49-F238E27FC236}">
                <a16:creationId xmlns:a16="http://schemas.microsoft.com/office/drawing/2014/main" id="{1D0538C7-8A80-3AD6-8E64-14D2D695D25A}"/>
              </a:ext>
            </a:extLst>
          </p:cNvPr>
          <p:cNvSpPr/>
          <p:nvPr userDrawn="1"/>
        </p:nvSpPr>
        <p:spPr>
          <a:xfrm>
            <a:off x="8467176" y="3130069"/>
            <a:ext cx="392304" cy="408301"/>
          </a:xfrm>
          <a:custGeom>
            <a:avLst/>
            <a:gdLst/>
            <a:ahLst/>
            <a:cxnLst/>
            <a:rect l="l" t="t" r="r" b="b"/>
            <a:pathLst>
              <a:path w="10635" h="10653" extrusionOk="0">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75;p39">
            <a:extLst>
              <a:ext uri="{FF2B5EF4-FFF2-40B4-BE49-F238E27FC236}">
                <a16:creationId xmlns:a16="http://schemas.microsoft.com/office/drawing/2014/main" id="{9B51F9CA-E2A8-2637-1EA7-0BB278AE800A}"/>
              </a:ext>
            </a:extLst>
          </p:cNvPr>
          <p:cNvSpPr/>
          <p:nvPr userDrawn="1"/>
        </p:nvSpPr>
        <p:spPr>
          <a:xfrm>
            <a:off x="9035663" y="3121578"/>
            <a:ext cx="379799" cy="472576"/>
          </a:xfrm>
          <a:custGeom>
            <a:avLst/>
            <a:gdLst/>
            <a:ahLst/>
            <a:cxnLst/>
            <a:rect l="l" t="t" r="r" b="b"/>
            <a:pathLst>
              <a:path w="10296" h="12330" extrusionOk="0">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76;p39">
            <a:extLst>
              <a:ext uri="{FF2B5EF4-FFF2-40B4-BE49-F238E27FC236}">
                <a16:creationId xmlns:a16="http://schemas.microsoft.com/office/drawing/2014/main" id="{D3E6F357-70FB-A8D3-E9EB-1B0B70A1934F}"/>
              </a:ext>
            </a:extLst>
          </p:cNvPr>
          <p:cNvSpPr/>
          <p:nvPr userDrawn="1"/>
        </p:nvSpPr>
        <p:spPr>
          <a:xfrm>
            <a:off x="9720939" y="3185082"/>
            <a:ext cx="333098" cy="387260"/>
          </a:xfrm>
          <a:custGeom>
            <a:avLst/>
            <a:gdLst/>
            <a:ahLst/>
            <a:cxnLst/>
            <a:rect l="l" t="t" r="r" b="b"/>
            <a:pathLst>
              <a:path w="9030" h="10104" extrusionOk="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9" name="Google Shape;777;p39">
            <a:extLst>
              <a:ext uri="{FF2B5EF4-FFF2-40B4-BE49-F238E27FC236}">
                <a16:creationId xmlns:a16="http://schemas.microsoft.com/office/drawing/2014/main" id="{E09BDCD3-C35B-047D-290C-CFDF1236C0F8}"/>
              </a:ext>
            </a:extLst>
          </p:cNvPr>
          <p:cNvGrpSpPr/>
          <p:nvPr userDrawn="1"/>
        </p:nvGrpSpPr>
        <p:grpSpPr>
          <a:xfrm>
            <a:off x="10307225" y="3189782"/>
            <a:ext cx="365302" cy="376336"/>
            <a:chOff x="5717150" y="2098500"/>
            <a:chExt cx="247575" cy="245475"/>
          </a:xfrm>
        </p:grpSpPr>
        <p:sp>
          <p:nvSpPr>
            <p:cNvPr id="750" name="Google Shape;778;p39">
              <a:extLst>
                <a:ext uri="{FF2B5EF4-FFF2-40B4-BE49-F238E27FC236}">
                  <a16:creationId xmlns:a16="http://schemas.microsoft.com/office/drawing/2014/main" id="{FB56396C-B0E8-7D7A-60C2-DCB25CC5853B}"/>
                </a:ext>
              </a:extLst>
            </p:cNvPr>
            <p:cNvSpPr/>
            <p:nvPr/>
          </p:nvSpPr>
          <p:spPr>
            <a:xfrm>
              <a:off x="5717150" y="2098500"/>
              <a:ext cx="135175" cy="132800"/>
            </a:xfrm>
            <a:custGeom>
              <a:avLst/>
              <a:gdLst/>
              <a:ahLst/>
              <a:cxnLst/>
              <a:rect l="l" t="t" r="r" b="b"/>
              <a:pathLst>
                <a:path w="5407" h="5312" extrusionOk="0">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79;p39">
              <a:extLst>
                <a:ext uri="{FF2B5EF4-FFF2-40B4-BE49-F238E27FC236}">
                  <a16:creationId xmlns:a16="http://schemas.microsoft.com/office/drawing/2014/main" id="{CED21CBD-E152-1839-8D4F-D5BBB034CD89}"/>
                </a:ext>
              </a:extLst>
            </p:cNvPr>
            <p:cNvSpPr/>
            <p:nvPr/>
          </p:nvSpPr>
          <p:spPr>
            <a:xfrm>
              <a:off x="5857650" y="2158275"/>
              <a:ext cx="107075" cy="106075"/>
            </a:xfrm>
            <a:custGeom>
              <a:avLst/>
              <a:gdLst/>
              <a:ahLst/>
              <a:cxnLst/>
              <a:rect l="l" t="t" r="r" b="b"/>
              <a:pathLst>
                <a:path w="4283" h="4243" extrusionOk="0">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80;p39">
              <a:extLst>
                <a:ext uri="{FF2B5EF4-FFF2-40B4-BE49-F238E27FC236}">
                  <a16:creationId xmlns:a16="http://schemas.microsoft.com/office/drawing/2014/main" id="{3D158FF8-E338-A942-2CB4-926E053449A6}"/>
                </a:ext>
              </a:extLst>
            </p:cNvPr>
            <p:cNvSpPr/>
            <p:nvPr/>
          </p:nvSpPr>
          <p:spPr>
            <a:xfrm>
              <a:off x="5790750" y="2264450"/>
              <a:ext cx="80750" cy="79525"/>
            </a:xfrm>
            <a:custGeom>
              <a:avLst/>
              <a:gdLst/>
              <a:ahLst/>
              <a:cxnLst/>
              <a:rect l="l" t="t" r="r" b="b"/>
              <a:pathLst>
                <a:path w="3230" h="3181" extrusionOk="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3" name="Google Shape;781;p39">
            <a:extLst>
              <a:ext uri="{FF2B5EF4-FFF2-40B4-BE49-F238E27FC236}">
                <a16:creationId xmlns:a16="http://schemas.microsoft.com/office/drawing/2014/main" id="{8E19AC19-491E-A109-8EEA-CA0120E9E98F}"/>
              </a:ext>
            </a:extLst>
          </p:cNvPr>
          <p:cNvSpPr/>
          <p:nvPr userDrawn="1"/>
        </p:nvSpPr>
        <p:spPr>
          <a:xfrm>
            <a:off x="10920420" y="3114678"/>
            <a:ext cx="315982" cy="439078"/>
          </a:xfrm>
          <a:custGeom>
            <a:avLst/>
            <a:gdLst/>
            <a:ahLst/>
            <a:cxnLst/>
            <a:rect l="l" t="t" r="r" b="b"/>
            <a:pathLst>
              <a:path w="8566" h="11456" extrusionOk="0">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82;p39">
            <a:extLst>
              <a:ext uri="{FF2B5EF4-FFF2-40B4-BE49-F238E27FC236}">
                <a16:creationId xmlns:a16="http://schemas.microsoft.com/office/drawing/2014/main" id="{09BE7677-A36E-4326-4367-62A3D8E90218}"/>
              </a:ext>
            </a:extLst>
          </p:cNvPr>
          <p:cNvSpPr/>
          <p:nvPr userDrawn="1"/>
        </p:nvSpPr>
        <p:spPr>
          <a:xfrm>
            <a:off x="3147984" y="4013010"/>
            <a:ext cx="412039" cy="285232"/>
          </a:xfrm>
          <a:custGeom>
            <a:avLst/>
            <a:gdLst/>
            <a:ahLst/>
            <a:cxnLst/>
            <a:rect l="l" t="t" r="r" b="b"/>
            <a:pathLst>
              <a:path w="11170" h="7442" extrusionOk="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83;p39">
            <a:extLst>
              <a:ext uri="{FF2B5EF4-FFF2-40B4-BE49-F238E27FC236}">
                <a16:creationId xmlns:a16="http://schemas.microsoft.com/office/drawing/2014/main" id="{381955CB-A34C-F7BE-3667-8EB64DFAF9D3}"/>
              </a:ext>
            </a:extLst>
          </p:cNvPr>
          <p:cNvSpPr/>
          <p:nvPr userDrawn="1"/>
        </p:nvSpPr>
        <p:spPr>
          <a:xfrm>
            <a:off x="3728678" y="3991464"/>
            <a:ext cx="333762" cy="328312"/>
          </a:xfrm>
          <a:custGeom>
            <a:avLst/>
            <a:gdLst/>
            <a:ahLst/>
            <a:cxnLst/>
            <a:rect l="l" t="t" r="r" b="b"/>
            <a:pathLst>
              <a:path w="9048" h="8566" extrusionOk="0">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6" name="Google Shape;784;p39">
            <a:extLst>
              <a:ext uri="{FF2B5EF4-FFF2-40B4-BE49-F238E27FC236}">
                <a16:creationId xmlns:a16="http://schemas.microsoft.com/office/drawing/2014/main" id="{9A7091BB-D1A2-B0D9-F43E-4BF78E6EC859}"/>
              </a:ext>
            </a:extLst>
          </p:cNvPr>
          <p:cNvGrpSpPr/>
          <p:nvPr userDrawn="1"/>
        </p:nvGrpSpPr>
        <p:grpSpPr>
          <a:xfrm>
            <a:off x="4255187" y="3910561"/>
            <a:ext cx="392968" cy="357019"/>
            <a:chOff x="6435300" y="2742175"/>
            <a:chExt cx="266325" cy="232875"/>
          </a:xfrm>
        </p:grpSpPr>
        <p:sp>
          <p:nvSpPr>
            <p:cNvPr id="757" name="Google Shape;785;p39">
              <a:extLst>
                <a:ext uri="{FF2B5EF4-FFF2-40B4-BE49-F238E27FC236}">
                  <a16:creationId xmlns:a16="http://schemas.microsoft.com/office/drawing/2014/main" id="{E499B140-8342-F8FC-BEC9-566D66272713}"/>
                </a:ext>
              </a:extLst>
            </p:cNvPr>
            <p:cNvSpPr/>
            <p:nvPr/>
          </p:nvSpPr>
          <p:spPr>
            <a:xfrm>
              <a:off x="6518275" y="2742175"/>
              <a:ext cx="183350" cy="232875"/>
            </a:xfrm>
            <a:custGeom>
              <a:avLst/>
              <a:gdLst/>
              <a:ahLst/>
              <a:cxnLst/>
              <a:rect l="l" t="t" r="r" b="b"/>
              <a:pathLst>
                <a:path w="7334" h="9315" extrusionOk="0">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86;p39">
              <a:extLst>
                <a:ext uri="{FF2B5EF4-FFF2-40B4-BE49-F238E27FC236}">
                  <a16:creationId xmlns:a16="http://schemas.microsoft.com/office/drawing/2014/main" id="{9C60CD67-71D3-969B-AD60-AF95A81599E1}"/>
                </a:ext>
              </a:extLst>
            </p:cNvPr>
            <p:cNvSpPr/>
            <p:nvPr/>
          </p:nvSpPr>
          <p:spPr>
            <a:xfrm>
              <a:off x="6435300" y="2825150"/>
              <a:ext cx="62925" cy="140075"/>
            </a:xfrm>
            <a:custGeom>
              <a:avLst/>
              <a:gdLst/>
              <a:ahLst/>
              <a:cxnLst/>
              <a:rect l="l" t="t" r="r" b="b"/>
              <a:pathLst>
                <a:path w="2517" h="5603" extrusionOk="0">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87;p39">
            <a:extLst>
              <a:ext uri="{FF2B5EF4-FFF2-40B4-BE49-F238E27FC236}">
                <a16:creationId xmlns:a16="http://schemas.microsoft.com/office/drawing/2014/main" id="{A091C609-F6B7-6E4B-C098-DD7A12721BE3}"/>
              </a:ext>
            </a:extLst>
          </p:cNvPr>
          <p:cNvGrpSpPr/>
          <p:nvPr userDrawn="1"/>
        </p:nvGrpSpPr>
        <p:grpSpPr>
          <a:xfrm>
            <a:off x="5423463" y="3999636"/>
            <a:ext cx="372569" cy="387107"/>
            <a:chOff x="674800" y="2146225"/>
            <a:chExt cx="252500" cy="252500"/>
          </a:xfrm>
        </p:grpSpPr>
        <p:sp>
          <p:nvSpPr>
            <p:cNvPr id="760" name="Google Shape;788;p39">
              <a:extLst>
                <a:ext uri="{FF2B5EF4-FFF2-40B4-BE49-F238E27FC236}">
                  <a16:creationId xmlns:a16="http://schemas.microsoft.com/office/drawing/2014/main" id="{2F3C5B8B-DABF-F35D-7B88-F6AD359D4028}"/>
                </a:ext>
              </a:extLst>
            </p:cNvPr>
            <p:cNvSpPr/>
            <p:nvPr/>
          </p:nvSpPr>
          <p:spPr>
            <a:xfrm>
              <a:off x="727900" y="2232775"/>
              <a:ext cx="40175" cy="39725"/>
            </a:xfrm>
            <a:custGeom>
              <a:avLst/>
              <a:gdLst/>
              <a:ahLst/>
              <a:cxnLst/>
              <a:rect l="l" t="t" r="r" b="b"/>
              <a:pathLst>
                <a:path w="1607" h="1589" extrusionOk="0">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89;p39">
              <a:extLst>
                <a:ext uri="{FF2B5EF4-FFF2-40B4-BE49-F238E27FC236}">
                  <a16:creationId xmlns:a16="http://schemas.microsoft.com/office/drawing/2014/main" id="{185B23AD-682B-DA2D-97C0-A51639F30E02}"/>
                </a:ext>
              </a:extLst>
            </p:cNvPr>
            <p:cNvSpPr/>
            <p:nvPr/>
          </p:nvSpPr>
          <p:spPr>
            <a:xfrm>
              <a:off x="834500" y="2232775"/>
              <a:ext cx="39725" cy="39725"/>
            </a:xfrm>
            <a:custGeom>
              <a:avLst/>
              <a:gdLst/>
              <a:ahLst/>
              <a:cxnLst/>
              <a:rect l="l" t="t" r="r" b="b"/>
              <a:pathLst>
                <a:path w="1589" h="1589" extrusionOk="0">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90;p39">
              <a:extLst>
                <a:ext uri="{FF2B5EF4-FFF2-40B4-BE49-F238E27FC236}">
                  <a16:creationId xmlns:a16="http://schemas.microsoft.com/office/drawing/2014/main" id="{E106DBBC-2937-92F5-65FD-1DB004D6C1B8}"/>
                </a:ext>
              </a:extLst>
            </p:cNvPr>
            <p:cNvSpPr/>
            <p:nvPr/>
          </p:nvSpPr>
          <p:spPr>
            <a:xfrm>
              <a:off x="734150" y="2315750"/>
              <a:ext cx="134275" cy="43275"/>
            </a:xfrm>
            <a:custGeom>
              <a:avLst/>
              <a:gdLst/>
              <a:ahLst/>
              <a:cxnLst/>
              <a:rect l="l" t="t" r="r" b="b"/>
              <a:pathLst>
                <a:path w="5371" h="1731" extrusionOk="0">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91;p39">
              <a:extLst>
                <a:ext uri="{FF2B5EF4-FFF2-40B4-BE49-F238E27FC236}">
                  <a16:creationId xmlns:a16="http://schemas.microsoft.com/office/drawing/2014/main" id="{64A0DAD9-4A23-4230-AA84-ECED1F6F1672}"/>
                </a:ext>
              </a:extLst>
            </p:cNvPr>
            <p:cNvSpPr/>
            <p:nvPr/>
          </p:nvSpPr>
          <p:spPr>
            <a:xfrm>
              <a:off x="674800" y="2146225"/>
              <a:ext cx="252500" cy="252500"/>
            </a:xfrm>
            <a:custGeom>
              <a:avLst/>
              <a:gdLst/>
              <a:ahLst/>
              <a:cxnLst/>
              <a:rect l="l" t="t" r="r" b="b"/>
              <a:pathLst>
                <a:path w="10100" h="10100" extrusionOk="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92;p39">
            <a:extLst>
              <a:ext uri="{FF2B5EF4-FFF2-40B4-BE49-F238E27FC236}">
                <a16:creationId xmlns:a16="http://schemas.microsoft.com/office/drawing/2014/main" id="{A8086062-AA40-30A2-F38A-46C89F6A2835}"/>
              </a:ext>
            </a:extLst>
          </p:cNvPr>
          <p:cNvGrpSpPr/>
          <p:nvPr userDrawn="1"/>
        </p:nvGrpSpPr>
        <p:grpSpPr>
          <a:xfrm>
            <a:off x="6011760" y="4012555"/>
            <a:ext cx="372569" cy="387106"/>
            <a:chOff x="2164225" y="2146225"/>
            <a:chExt cx="252500" cy="252500"/>
          </a:xfrm>
        </p:grpSpPr>
        <p:sp>
          <p:nvSpPr>
            <p:cNvPr id="765" name="Google Shape;793;p39">
              <a:extLst>
                <a:ext uri="{FF2B5EF4-FFF2-40B4-BE49-F238E27FC236}">
                  <a16:creationId xmlns:a16="http://schemas.microsoft.com/office/drawing/2014/main" id="{F2227E54-EAEE-FD5D-F5E1-F69867974A80}"/>
                </a:ext>
              </a:extLst>
            </p:cNvPr>
            <p:cNvSpPr/>
            <p:nvPr/>
          </p:nvSpPr>
          <p:spPr>
            <a:xfrm>
              <a:off x="2223100" y="2305925"/>
              <a:ext cx="134750" cy="43300"/>
            </a:xfrm>
            <a:custGeom>
              <a:avLst/>
              <a:gdLst/>
              <a:ahLst/>
              <a:cxnLst/>
              <a:rect l="l" t="t" r="r" b="b"/>
              <a:pathLst>
                <a:path w="5390" h="1732" extrusionOk="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94;p39">
              <a:extLst>
                <a:ext uri="{FF2B5EF4-FFF2-40B4-BE49-F238E27FC236}">
                  <a16:creationId xmlns:a16="http://schemas.microsoft.com/office/drawing/2014/main" id="{F1657131-537D-8395-0832-50D44C76DA02}"/>
                </a:ext>
              </a:extLst>
            </p:cNvPr>
            <p:cNvSpPr/>
            <p:nvPr/>
          </p:nvSpPr>
          <p:spPr>
            <a:xfrm>
              <a:off x="2323475" y="2232775"/>
              <a:ext cx="40175" cy="39725"/>
            </a:xfrm>
            <a:custGeom>
              <a:avLst/>
              <a:gdLst/>
              <a:ahLst/>
              <a:cxnLst/>
              <a:rect l="l" t="t" r="r" b="b"/>
              <a:pathLst>
                <a:path w="1607" h="1589" extrusionOk="0">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95;p39">
              <a:extLst>
                <a:ext uri="{FF2B5EF4-FFF2-40B4-BE49-F238E27FC236}">
                  <a16:creationId xmlns:a16="http://schemas.microsoft.com/office/drawing/2014/main" id="{6B87AD89-F1A8-4793-34BA-B9023C1B7E45}"/>
                </a:ext>
              </a:extLst>
            </p:cNvPr>
            <p:cNvSpPr/>
            <p:nvPr/>
          </p:nvSpPr>
          <p:spPr>
            <a:xfrm>
              <a:off x="2217300" y="2232775"/>
              <a:ext cx="39725" cy="39725"/>
            </a:xfrm>
            <a:custGeom>
              <a:avLst/>
              <a:gdLst/>
              <a:ahLst/>
              <a:cxnLst/>
              <a:rect l="l" t="t" r="r" b="b"/>
              <a:pathLst>
                <a:path w="1589" h="1589" extrusionOk="0">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96;p39">
              <a:extLst>
                <a:ext uri="{FF2B5EF4-FFF2-40B4-BE49-F238E27FC236}">
                  <a16:creationId xmlns:a16="http://schemas.microsoft.com/office/drawing/2014/main" id="{9A0C02C9-AB0C-D674-E9DA-8FE16508A5C6}"/>
                </a:ext>
              </a:extLst>
            </p:cNvPr>
            <p:cNvSpPr/>
            <p:nvPr/>
          </p:nvSpPr>
          <p:spPr>
            <a:xfrm>
              <a:off x="2164225" y="2146225"/>
              <a:ext cx="252500" cy="252500"/>
            </a:xfrm>
            <a:custGeom>
              <a:avLst/>
              <a:gdLst/>
              <a:ahLst/>
              <a:cxnLst/>
              <a:rect l="l" t="t" r="r" b="b"/>
              <a:pathLst>
                <a:path w="10100" h="10100" extrusionOk="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97;p39">
            <a:extLst>
              <a:ext uri="{FF2B5EF4-FFF2-40B4-BE49-F238E27FC236}">
                <a16:creationId xmlns:a16="http://schemas.microsoft.com/office/drawing/2014/main" id="{6DDB410C-587E-9A1A-1155-2976F3EE9BEF}"/>
              </a:ext>
            </a:extLst>
          </p:cNvPr>
          <p:cNvGrpSpPr/>
          <p:nvPr userDrawn="1"/>
        </p:nvGrpSpPr>
        <p:grpSpPr>
          <a:xfrm>
            <a:off x="4835235" y="4012356"/>
            <a:ext cx="373233" cy="387796"/>
            <a:chOff x="689975" y="1737200"/>
            <a:chExt cx="252950" cy="252950"/>
          </a:xfrm>
        </p:grpSpPr>
        <p:sp>
          <p:nvSpPr>
            <p:cNvPr id="770" name="Google Shape;798;p39">
              <a:extLst>
                <a:ext uri="{FF2B5EF4-FFF2-40B4-BE49-F238E27FC236}">
                  <a16:creationId xmlns:a16="http://schemas.microsoft.com/office/drawing/2014/main" id="{9DD9586F-C66E-0B7B-350D-688601C421D9}"/>
                </a:ext>
              </a:extLst>
            </p:cNvPr>
            <p:cNvSpPr/>
            <p:nvPr/>
          </p:nvSpPr>
          <p:spPr>
            <a:xfrm>
              <a:off x="779200" y="1907050"/>
              <a:ext cx="79850" cy="26875"/>
            </a:xfrm>
            <a:custGeom>
              <a:avLst/>
              <a:gdLst/>
              <a:ahLst/>
              <a:cxnLst/>
              <a:rect l="l" t="t" r="r" b="b"/>
              <a:pathLst>
                <a:path w="3194" h="1075" extrusionOk="0">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99;p39">
              <a:extLst>
                <a:ext uri="{FF2B5EF4-FFF2-40B4-BE49-F238E27FC236}">
                  <a16:creationId xmlns:a16="http://schemas.microsoft.com/office/drawing/2014/main" id="{B406FFE3-9D1D-CF65-EC09-5B66C197BCCB}"/>
                </a:ext>
              </a:extLst>
            </p:cNvPr>
            <p:cNvSpPr/>
            <p:nvPr/>
          </p:nvSpPr>
          <p:spPr>
            <a:xfrm>
              <a:off x="743050" y="1833100"/>
              <a:ext cx="40175" cy="39725"/>
            </a:xfrm>
            <a:custGeom>
              <a:avLst/>
              <a:gdLst/>
              <a:ahLst/>
              <a:cxnLst/>
              <a:rect l="l" t="t" r="r" b="b"/>
              <a:pathLst>
                <a:path w="1607" h="1589" extrusionOk="0">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800;p39">
              <a:extLst>
                <a:ext uri="{FF2B5EF4-FFF2-40B4-BE49-F238E27FC236}">
                  <a16:creationId xmlns:a16="http://schemas.microsoft.com/office/drawing/2014/main" id="{006AC421-8B87-2C60-199F-68DB106AC6D8}"/>
                </a:ext>
              </a:extLst>
            </p:cNvPr>
            <p:cNvSpPr/>
            <p:nvPr/>
          </p:nvSpPr>
          <p:spPr>
            <a:xfrm>
              <a:off x="739925" y="1799600"/>
              <a:ext cx="46875" cy="16575"/>
            </a:xfrm>
            <a:custGeom>
              <a:avLst/>
              <a:gdLst/>
              <a:ahLst/>
              <a:cxnLst/>
              <a:rect l="l" t="t" r="r" b="b"/>
              <a:pathLst>
                <a:path w="1875" h="663" extrusionOk="0">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801;p39">
              <a:extLst>
                <a:ext uri="{FF2B5EF4-FFF2-40B4-BE49-F238E27FC236}">
                  <a16:creationId xmlns:a16="http://schemas.microsoft.com/office/drawing/2014/main" id="{7378C971-D063-4588-C9D7-71BD5C78BB62}"/>
                </a:ext>
              </a:extLst>
            </p:cNvPr>
            <p:cNvSpPr/>
            <p:nvPr/>
          </p:nvSpPr>
          <p:spPr>
            <a:xfrm>
              <a:off x="849675" y="1833100"/>
              <a:ext cx="40175" cy="39725"/>
            </a:xfrm>
            <a:custGeom>
              <a:avLst/>
              <a:gdLst/>
              <a:ahLst/>
              <a:cxnLst/>
              <a:rect l="l" t="t" r="r" b="b"/>
              <a:pathLst>
                <a:path w="1607" h="1589" extrusionOk="0">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802;p39">
              <a:extLst>
                <a:ext uri="{FF2B5EF4-FFF2-40B4-BE49-F238E27FC236}">
                  <a16:creationId xmlns:a16="http://schemas.microsoft.com/office/drawing/2014/main" id="{A19A1F53-FE6C-35F8-72D9-C99CBE06E8F9}"/>
                </a:ext>
              </a:extLst>
            </p:cNvPr>
            <p:cNvSpPr/>
            <p:nvPr/>
          </p:nvSpPr>
          <p:spPr>
            <a:xfrm>
              <a:off x="846100" y="1799600"/>
              <a:ext cx="47300" cy="16575"/>
            </a:xfrm>
            <a:custGeom>
              <a:avLst/>
              <a:gdLst/>
              <a:ahLst/>
              <a:cxnLst/>
              <a:rect l="l" t="t" r="r" b="b"/>
              <a:pathLst>
                <a:path w="1892" h="663" extrusionOk="0">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803;p39">
              <a:extLst>
                <a:ext uri="{FF2B5EF4-FFF2-40B4-BE49-F238E27FC236}">
                  <a16:creationId xmlns:a16="http://schemas.microsoft.com/office/drawing/2014/main" id="{3BF86D18-02F6-C5EA-82B8-22AE13C8310F}"/>
                </a:ext>
              </a:extLst>
            </p:cNvPr>
            <p:cNvSpPr/>
            <p:nvPr/>
          </p:nvSpPr>
          <p:spPr>
            <a:xfrm>
              <a:off x="689975" y="1737200"/>
              <a:ext cx="252950" cy="252950"/>
            </a:xfrm>
            <a:custGeom>
              <a:avLst/>
              <a:gdLst/>
              <a:ahLst/>
              <a:cxnLst/>
              <a:rect l="l" t="t" r="r" b="b"/>
              <a:pathLst>
                <a:path w="10118" h="10118" extrusionOk="0">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 name="Google Shape;804;p39">
            <a:extLst>
              <a:ext uri="{FF2B5EF4-FFF2-40B4-BE49-F238E27FC236}">
                <a16:creationId xmlns:a16="http://schemas.microsoft.com/office/drawing/2014/main" id="{F3B9CE4C-5812-36CC-6CC3-D9193D8BAA38}"/>
              </a:ext>
            </a:extLst>
          </p:cNvPr>
          <p:cNvGrpSpPr/>
          <p:nvPr userDrawn="1"/>
        </p:nvGrpSpPr>
        <p:grpSpPr>
          <a:xfrm>
            <a:off x="6599719" y="4000968"/>
            <a:ext cx="373233" cy="387107"/>
            <a:chOff x="2961350" y="1740750"/>
            <a:chExt cx="252950" cy="252500"/>
          </a:xfrm>
        </p:grpSpPr>
        <p:sp>
          <p:nvSpPr>
            <p:cNvPr id="777" name="Google Shape;805;p39">
              <a:extLst>
                <a:ext uri="{FF2B5EF4-FFF2-40B4-BE49-F238E27FC236}">
                  <a16:creationId xmlns:a16="http://schemas.microsoft.com/office/drawing/2014/main" id="{8E89D935-54EE-8939-E5A5-4911470405E6}"/>
                </a:ext>
              </a:extLst>
            </p:cNvPr>
            <p:cNvSpPr/>
            <p:nvPr/>
          </p:nvSpPr>
          <p:spPr>
            <a:xfrm>
              <a:off x="3014425" y="1833100"/>
              <a:ext cx="40175" cy="39725"/>
            </a:xfrm>
            <a:custGeom>
              <a:avLst/>
              <a:gdLst/>
              <a:ahLst/>
              <a:cxnLst/>
              <a:rect l="l" t="t" r="r" b="b"/>
              <a:pathLst>
                <a:path w="1607" h="1589" extrusionOk="0">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806;p39">
              <a:extLst>
                <a:ext uri="{FF2B5EF4-FFF2-40B4-BE49-F238E27FC236}">
                  <a16:creationId xmlns:a16="http://schemas.microsoft.com/office/drawing/2014/main" id="{6430C9F6-F0B5-46BD-0475-E6EEE3153A11}"/>
                </a:ext>
              </a:extLst>
            </p:cNvPr>
            <p:cNvSpPr/>
            <p:nvPr/>
          </p:nvSpPr>
          <p:spPr>
            <a:xfrm>
              <a:off x="3010850" y="1792950"/>
              <a:ext cx="58025" cy="28125"/>
            </a:xfrm>
            <a:custGeom>
              <a:avLst/>
              <a:gdLst/>
              <a:ahLst/>
              <a:cxnLst/>
              <a:rect l="l" t="t" r="r" b="b"/>
              <a:pathLst>
                <a:path w="2321" h="1125" extrusionOk="0">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807;p39">
              <a:extLst>
                <a:ext uri="{FF2B5EF4-FFF2-40B4-BE49-F238E27FC236}">
                  <a16:creationId xmlns:a16="http://schemas.microsoft.com/office/drawing/2014/main" id="{F0BB1A67-2818-87D7-38D3-7162CF1547DC}"/>
                </a:ext>
              </a:extLst>
            </p:cNvPr>
            <p:cNvSpPr/>
            <p:nvPr/>
          </p:nvSpPr>
          <p:spPr>
            <a:xfrm>
              <a:off x="3034500" y="1908025"/>
              <a:ext cx="106625" cy="32150"/>
            </a:xfrm>
            <a:custGeom>
              <a:avLst/>
              <a:gdLst/>
              <a:ahLst/>
              <a:cxnLst/>
              <a:rect l="l" t="t" r="r" b="b"/>
              <a:pathLst>
                <a:path w="4265" h="1286" extrusionOk="0">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808;p39">
              <a:extLst>
                <a:ext uri="{FF2B5EF4-FFF2-40B4-BE49-F238E27FC236}">
                  <a16:creationId xmlns:a16="http://schemas.microsoft.com/office/drawing/2014/main" id="{61A805B9-7B6A-4E8D-5131-BE6140A46899}"/>
                </a:ext>
              </a:extLst>
            </p:cNvPr>
            <p:cNvSpPr/>
            <p:nvPr/>
          </p:nvSpPr>
          <p:spPr>
            <a:xfrm>
              <a:off x="3107200" y="1792675"/>
              <a:ext cx="58025" cy="27950"/>
            </a:xfrm>
            <a:custGeom>
              <a:avLst/>
              <a:gdLst/>
              <a:ahLst/>
              <a:cxnLst/>
              <a:rect l="l" t="t" r="r" b="b"/>
              <a:pathLst>
                <a:path w="2321" h="1118" extrusionOk="0">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809;p39">
              <a:extLst>
                <a:ext uri="{FF2B5EF4-FFF2-40B4-BE49-F238E27FC236}">
                  <a16:creationId xmlns:a16="http://schemas.microsoft.com/office/drawing/2014/main" id="{3BC9062D-708E-BDB4-DB97-30F3FB8B8B46}"/>
                </a:ext>
              </a:extLst>
            </p:cNvPr>
            <p:cNvSpPr/>
            <p:nvPr/>
          </p:nvSpPr>
          <p:spPr>
            <a:xfrm>
              <a:off x="3121050" y="1833100"/>
              <a:ext cx="40150" cy="39725"/>
            </a:xfrm>
            <a:custGeom>
              <a:avLst/>
              <a:gdLst/>
              <a:ahLst/>
              <a:cxnLst/>
              <a:rect l="l" t="t" r="r" b="b"/>
              <a:pathLst>
                <a:path w="1606" h="1589" extrusionOk="0">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810;p39">
              <a:extLst>
                <a:ext uri="{FF2B5EF4-FFF2-40B4-BE49-F238E27FC236}">
                  <a16:creationId xmlns:a16="http://schemas.microsoft.com/office/drawing/2014/main" id="{C9F46F96-10FD-1C23-0CAC-1110505E54DF}"/>
                </a:ext>
              </a:extLst>
            </p:cNvPr>
            <p:cNvSpPr/>
            <p:nvPr/>
          </p:nvSpPr>
          <p:spPr>
            <a:xfrm>
              <a:off x="2961350" y="1740750"/>
              <a:ext cx="252950" cy="252500"/>
            </a:xfrm>
            <a:custGeom>
              <a:avLst/>
              <a:gdLst/>
              <a:ahLst/>
              <a:cxnLst/>
              <a:rect l="l" t="t" r="r" b="b"/>
              <a:pathLst>
                <a:path w="10118" h="10100" extrusionOk="0">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3" name="Google Shape;811;p39">
            <a:extLst>
              <a:ext uri="{FF2B5EF4-FFF2-40B4-BE49-F238E27FC236}">
                <a16:creationId xmlns:a16="http://schemas.microsoft.com/office/drawing/2014/main" id="{030C2D02-A206-5CAC-4BC0-428C87F0C852}"/>
              </a:ext>
            </a:extLst>
          </p:cNvPr>
          <p:cNvSpPr/>
          <p:nvPr userDrawn="1"/>
        </p:nvSpPr>
        <p:spPr>
          <a:xfrm>
            <a:off x="7222023" y="4033961"/>
            <a:ext cx="371689" cy="386425"/>
          </a:xfrm>
          <a:custGeom>
            <a:avLst/>
            <a:gdLst/>
            <a:ahLst/>
            <a:cxnLst/>
            <a:rect l="l" t="t" r="r" b="b"/>
            <a:pathLst>
              <a:path w="5728" h="4202" extrusionOk="0">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4" name="Google Shape;812;p39">
            <a:extLst>
              <a:ext uri="{FF2B5EF4-FFF2-40B4-BE49-F238E27FC236}">
                <a16:creationId xmlns:a16="http://schemas.microsoft.com/office/drawing/2014/main" id="{CEF8CE46-0EA9-20C8-E646-A9C9EEF3567E}"/>
              </a:ext>
            </a:extLst>
          </p:cNvPr>
          <p:cNvGrpSpPr/>
          <p:nvPr userDrawn="1"/>
        </p:nvGrpSpPr>
        <p:grpSpPr>
          <a:xfrm>
            <a:off x="7809648" y="3942636"/>
            <a:ext cx="303478" cy="423364"/>
            <a:chOff x="4026550" y="3640100"/>
            <a:chExt cx="205675" cy="276150"/>
          </a:xfrm>
        </p:grpSpPr>
        <p:sp>
          <p:nvSpPr>
            <p:cNvPr id="785" name="Google Shape;813;p39">
              <a:extLst>
                <a:ext uri="{FF2B5EF4-FFF2-40B4-BE49-F238E27FC236}">
                  <a16:creationId xmlns:a16="http://schemas.microsoft.com/office/drawing/2014/main" id="{9E986368-FFF2-1E27-4FA5-8F9C1E1B079C}"/>
                </a:ext>
              </a:extLst>
            </p:cNvPr>
            <p:cNvSpPr/>
            <p:nvPr/>
          </p:nvSpPr>
          <p:spPr>
            <a:xfrm>
              <a:off x="4119325" y="3640100"/>
              <a:ext cx="20100" cy="29925"/>
            </a:xfrm>
            <a:custGeom>
              <a:avLst/>
              <a:gdLst/>
              <a:ahLst/>
              <a:cxnLst/>
              <a:rect l="l" t="t" r="r" b="b"/>
              <a:pathLst>
                <a:path w="804" h="1197" extrusionOk="0">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814;p39">
              <a:extLst>
                <a:ext uri="{FF2B5EF4-FFF2-40B4-BE49-F238E27FC236}">
                  <a16:creationId xmlns:a16="http://schemas.microsoft.com/office/drawing/2014/main" id="{71DAC929-5B46-5307-3129-0DE9854142A7}"/>
                </a:ext>
              </a:extLst>
            </p:cNvPr>
            <p:cNvSpPr/>
            <p:nvPr/>
          </p:nvSpPr>
          <p:spPr>
            <a:xfrm>
              <a:off x="4086325" y="3656625"/>
              <a:ext cx="19650" cy="29900"/>
            </a:xfrm>
            <a:custGeom>
              <a:avLst/>
              <a:gdLst/>
              <a:ahLst/>
              <a:cxnLst/>
              <a:rect l="l" t="t" r="r" b="b"/>
              <a:pathLst>
                <a:path w="786" h="1196" extrusionOk="0">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815;p39">
              <a:extLst>
                <a:ext uri="{FF2B5EF4-FFF2-40B4-BE49-F238E27FC236}">
                  <a16:creationId xmlns:a16="http://schemas.microsoft.com/office/drawing/2014/main" id="{2067E00D-E96E-582E-2078-B9EBAF13CF7E}"/>
                </a:ext>
              </a:extLst>
            </p:cNvPr>
            <p:cNvSpPr/>
            <p:nvPr/>
          </p:nvSpPr>
          <p:spPr>
            <a:xfrm>
              <a:off x="4152800" y="3656625"/>
              <a:ext cx="19650" cy="29900"/>
            </a:xfrm>
            <a:custGeom>
              <a:avLst/>
              <a:gdLst/>
              <a:ahLst/>
              <a:cxnLst/>
              <a:rect l="l" t="t" r="r" b="b"/>
              <a:pathLst>
                <a:path w="786" h="1196" extrusionOk="0">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816;p39">
              <a:extLst>
                <a:ext uri="{FF2B5EF4-FFF2-40B4-BE49-F238E27FC236}">
                  <a16:creationId xmlns:a16="http://schemas.microsoft.com/office/drawing/2014/main" id="{1A45CEB0-526E-82AD-471F-6A1D0B69299F}"/>
                </a:ext>
              </a:extLst>
            </p:cNvPr>
            <p:cNvSpPr/>
            <p:nvPr/>
          </p:nvSpPr>
          <p:spPr>
            <a:xfrm>
              <a:off x="4035925" y="3683375"/>
              <a:ext cx="186475" cy="129600"/>
            </a:xfrm>
            <a:custGeom>
              <a:avLst/>
              <a:gdLst/>
              <a:ahLst/>
              <a:cxnLst/>
              <a:rect l="l" t="t" r="r" b="b"/>
              <a:pathLst>
                <a:path w="7459" h="5184" extrusionOk="0">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817;p39">
              <a:extLst>
                <a:ext uri="{FF2B5EF4-FFF2-40B4-BE49-F238E27FC236}">
                  <a16:creationId xmlns:a16="http://schemas.microsoft.com/office/drawing/2014/main" id="{6F4A69A8-2D43-B2A5-75E9-3437FCD0BBD4}"/>
                </a:ext>
              </a:extLst>
            </p:cNvPr>
            <p:cNvSpPr/>
            <p:nvPr/>
          </p:nvSpPr>
          <p:spPr>
            <a:xfrm>
              <a:off x="4037250" y="3823000"/>
              <a:ext cx="186050" cy="59800"/>
            </a:xfrm>
            <a:custGeom>
              <a:avLst/>
              <a:gdLst/>
              <a:ahLst/>
              <a:cxnLst/>
              <a:rect l="l" t="t" r="r" b="b"/>
              <a:pathLst>
                <a:path w="7442" h="2392" extrusionOk="0">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818;p39">
              <a:extLst>
                <a:ext uri="{FF2B5EF4-FFF2-40B4-BE49-F238E27FC236}">
                  <a16:creationId xmlns:a16="http://schemas.microsoft.com/office/drawing/2014/main" id="{6D64AE39-7A8D-4940-06E8-51922506AF1C}"/>
                </a:ext>
              </a:extLst>
            </p:cNvPr>
            <p:cNvSpPr/>
            <p:nvPr/>
          </p:nvSpPr>
          <p:spPr>
            <a:xfrm>
              <a:off x="4026550" y="3896150"/>
              <a:ext cx="205675" cy="20100"/>
            </a:xfrm>
            <a:custGeom>
              <a:avLst/>
              <a:gdLst/>
              <a:ahLst/>
              <a:cxnLst/>
              <a:rect l="l" t="t" r="r" b="b"/>
              <a:pathLst>
                <a:path w="8227" h="804" extrusionOk="0">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1" name="Google Shape;819;p39">
            <a:extLst>
              <a:ext uri="{FF2B5EF4-FFF2-40B4-BE49-F238E27FC236}">
                <a16:creationId xmlns:a16="http://schemas.microsoft.com/office/drawing/2014/main" id="{9302E8AC-CA90-A387-6BA8-47AA2DD0AD6E}"/>
              </a:ext>
            </a:extLst>
          </p:cNvPr>
          <p:cNvSpPr/>
          <p:nvPr userDrawn="1"/>
        </p:nvSpPr>
        <p:spPr>
          <a:xfrm>
            <a:off x="8360640" y="4017265"/>
            <a:ext cx="356080" cy="408301"/>
          </a:xfrm>
          <a:custGeom>
            <a:avLst/>
            <a:gdLst/>
            <a:ahLst/>
            <a:cxnLst/>
            <a:rect l="l" t="t" r="r" b="b"/>
            <a:pathLst>
              <a:path w="9653" h="10653" extrusionOk="0">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2" name="Google Shape;820;p39">
            <a:extLst>
              <a:ext uri="{FF2B5EF4-FFF2-40B4-BE49-F238E27FC236}">
                <a16:creationId xmlns:a16="http://schemas.microsoft.com/office/drawing/2014/main" id="{9F50C01A-CE04-8CE4-0CFA-5119109DDF38}"/>
              </a:ext>
            </a:extLst>
          </p:cNvPr>
          <p:cNvGrpSpPr/>
          <p:nvPr userDrawn="1"/>
        </p:nvGrpSpPr>
        <p:grpSpPr>
          <a:xfrm>
            <a:off x="8966471" y="4054199"/>
            <a:ext cx="392304" cy="331570"/>
            <a:chOff x="853250" y="4006875"/>
            <a:chExt cx="265875" cy="216275"/>
          </a:xfrm>
        </p:grpSpPr>
        <p:sp>
          <p:nvSpPr>
            <p:cNvPr id="793" name="Google Shape;821;p39">
              <a:extLst>
                <a:ext uri="{FF2B5EF4-FFF2-40B4-BE49-F238E27FC236}">
                  <a16:creationId xmlns:a16="http://schemas.microsoft.com/office/drawing/2014/main" id="{AE591A5C-2D36-A250-AEA4-D04AC274D5A1}"/>
                </a:ext>
              </a:extLst>
            </p:cNvPr>
            <p:cNvSpPr/>
            <p:nvPr/>
          </p:nvSpPr>
          <p:spPr>
            <a:xfrm>
              <a:off x="1016500" y="4006875"/>
              <a:ext cx="70950" cy="106525"/>
            </a:xfrm>
            <a:custGeom>
              <a:avLst/>
              <a:gdLst/>
              <a:ahLst/>
              <a:cxnLst/>
              <a:rect l="l" t="t" r="r" b="b"/>
              <a:pathLst>
                <a:path w="2838" h="4261" extrusionOk="0">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822;p39">
              <a:extLst>
                <a:ext uri="{FF2B5EF4-FFF2-40B4-BE49-F238E27FC236}">
                  <a16:creationId xmlns:a16="http://schemas.microsoft.com/office/drawing/2014/main" id="{58CF8F24-06E4-2D6B-90E8-36D99602DC33}"/>
                </a:ext>
              </a:extLst>
            </p:cNvPr>
            <p:cNvSpPr/>
            <p:nvPr/>
          </p:nvSpPr>
          <p:spPr>
            <a:xfrm>
              <a:off x="853250" y="4036650"/>
              <a:ext cx="265875" cy="186500"/>
            </a:xfrm>
            <a:custGeom>
              <a:avLst/>
              <a:gdLst/>
              <a:ahLst/>
              <a:cxnLst/>
              <a:rect l="l" t="t" r="r" b="b"/>
              <a:pathLst>
                <a:path w="10635" h="7460" extrusionOk="0">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823;p39">
            <a:extLst>
              <a:ext uri="{FF2B5EF4-FFF2-40B4-BE49-F238E27FC236}">
                <a16:creationId xmlns:a16="http://schemas.microsoft.com/office/drawing/2014/main" id="{DDE7CA1E-D42B-1E64-FC48-1C592705CDF5}"/>
              </a:ext>
            </a:extLst>
          </p:cNvPr>
          <p:cNvGrpSpPr/>
          <p:nvPr userDrawn="1"/>
        </p:nvGrpSpPr>
        <p:grpSpPr>
          <a:xfrm>
            <a:off x="10280796" y="4015489"/>
            <a:ext cx="274484" cy="408992"/>
            <a:chOff x="1978675" y="3981800"/>
            <a:chExt cx="186025" cy="266775"/>
          </a:xfrm>
        </p:grpSpPr>
        <p:sp>
          <p:nvSpPr>
            <p:cNvPr id="796" name="Google Shape;824;p39">
              <a:extLst>
                <a:ext uri="{FF2B5EF4-FFF2-40B4-BE49-F238E27FC236}">
                  <a16:creationId xmlns:a16="http://schemas.microsoft.com/office/drawing/2014/main" id="{DFFEBEEA-EDDC-4FE0-D258-2F7F1EEC8EF5}"/>
                </a:ext>
              </a:extLst>
            </p:cNvPr>
            <p:cNvSpPr/>
            <p:nvPr/>
          </p:nvSpPr>
          <p:spPr>
            <a:xfrm>
              <a:off x="1978675" y="3982250"/>
              <a:ext cx="20075" cy="266325"/>
            </a:xfrm>
            <a:custGeom>
              <a:avLst/>
              <a:gdLst/>
              <a:ahLst/>
              <a:cxnLst/>
              <a:rect l="l" t="t" r="r" b="b"/>
              <a:pathLst>
                <a:path w="803" h="10653" extrusionOk="0">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825;p39">
              <a:extLst>
                <a:ext uri="{FF2B5EF4-FFF2-40B4-BE49-F238E27FC236}">
                  <a16:creationId xmlns:a16="http://schemas.microsoft.com/office/drawing/2014/main" id="{D5CA99FE-BDB6-EE01-8410-B096B6062728}"/>
                </a:ext>
              </a:extLst>
            </p:cNvPr>
            <p:cNvSpPr/>
            <p:nvPr/>
          </p:nvSpPr>
          <p:spPr>
            <a:xfrm>
              <a:off x="2012125" y="3981800"/>
              <a:ext cx="152575" cy="119575"/>
            </a:xfrm>
            <a:custGeom>
              <a:avLst/>
              <a:gdLst/>
              <a:ahLst/>
              <a:cxnLst/>
              <a:rect l="l" t="t" r="r" b="b"/>
              <a:pathLst>
                <a:path w="6103" h="4783" extrusionOk="0">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826;p39">
            <a:extLst>
              <a:ext uri="{FF2B5EF4-FFF2-40B4-BE49-F238E27FC236}">
                <a16:creationId xmlns:a16="http://schemas.microsoft.com/office/drawing/2014/main" id="{0B53C932-9DA0-2BDF-9D05-F75C5DD2099F}"/>
              </a:ext>
            </a:extLst>
          </p:cNvPr>
          <p:cNvSpPr/>
          <p:nvPr userDrawn="1"/>
        </p:nvSpPr>
        <p:spPr>
          <a:xfrm>
            <a:off x="9607727" y="4040133"/>
            <a:ext cx="354789" cy="362539"/>
          </a:xfrm>
          <a:custGeom>
            <a:avLst/>
            <a:gdLst/>
            <a:ahLst/>
            <a:cxnLst/>
            <a:rect l="l" t="t" r="r" b="b"/>
            <a:pathLst>
              <a:path w="9618" h="9459" extrusionOk="0">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9" name="Google Shape;827;p39">
            <a:extLst>
              <a:ext uri="{FF2B5EF4-FFF2-40B4-BE49-F238E27FC236}">
                <a16:creationId xmlns:a16="http://schemas.microsoft.com/office/drawing/2014/main" id="{A5DFE213-9D13-5E82-4655-7EE84106D89E}"/>
              </a:ext>
            </a:extLst>
          </p:cNvPr>
          <p:cNvGrpSpPr/>
          <p:nvPr userDrawn="1"/>
        </p:nvGrpSpPr>
        <p:grpSpPr>
          <a:xfrm>
            <a:off x="10871977" y="4026112"/>
            <a:ext cx="372569" cy="387796"/>
            <a:chOff x="480325" y="3970200"/>
            <a:chExt cx="252500" cy="252950"/>
          </a:xfrm>
        </p:grpSpPr>
        <p:sp>
          <p:nvSpPr>
            <p:cNvPr id="800" name="Google Shape;828;p39">
              <a:extLst>
                <a:ext uri="{FF2B5EF4-FFF2-40B4-BE49-F238E27FC236}">
                  <a16:creationId xmlns:a16="http://schemas.microsoft.com/office/drawing/2014/main" id="{8C8576BB-30A0-CC66-E6AD-E835D6787641}"/>
                </a:ext>
              </a:extLst>
            </p:cNvPr>
            <p:cNvSpPr/>
            <p:nvPr/>
          </p:nvSpPr>
          <p:spPr>
            <a:xfrm>
              <a:off x="480325" y="3970200"/>
              <a:ext cx="252500" cy="252950"/>
            </a:xfrm>
            <a:custGeom>
              <a:avLst/>
              <a:gdLst/>
              <a:ahLst/>
              <a:cxnLst/>
              <a:rect l="l" t="t" r="r" b="b"/>
              <a:pathLst>
                <a:path w="10100" h="10118" extrusionOk="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29;p39">
              <a:extLst>
                <a:ext uri="{FF2B5EF4-FFF2-40B4-BE49-F238E27FC236}">
                  <a16:creationId xmlns:a16="http://schemas.microsoft.com/office/drawing/2014/main" id="{83AAA8A0-1F06-FE4C-FF79-0AC229C8F7D9}"/>
                </a:ext>
              </a:extLst>
            </p:cNvPr>
            <p:cNvSpPr/>
            <p:nvPr/>
          </p:nvSpPr>
          <p:spPr>
            <a:xfrm>
              <a:off x="625300" y="4115175"/>
              <a:ext cx="92800" cy="92800"/>
            </a:xfrm>
            <a:custGeom>
              <a:avLst/>
              <a:gdLst/>
              <a:ahLst/>
              <a:cxnLst/>
              <a:rect l="l" t="t" r="r" b="b"/>
              <a:pathLst>
                <a:path w="3712" h="3712" extrusionOk="0">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30;p39">
              <a:extLst>
                <a:ext uri="{FF2B5EF4-FFF2-40B4-BE49-F238E27FC236}">
                  <a16:creationId xmlns:a16="http://schemas.microsoft.com/office/drawing/2014/main" id="{5FB52F2B-DAD5-8DD1-E5DC-BF02CE68F9AB}"/>
                </a:ext>
              </a:extLst>
            </p:cNvPr>
            <p:cNvSpPr/>
            <p:nvPr/>
          </p:nvSpPr>
          <p:spPr>
            <a:xfrm>
              <a:off x="625300" y="3985375"/>
              <a:ext cx="92800" cy="92800"/>
            </a:xfrm>
            <a:custGeom>
              <a:avLst/>
              <a:gdLst/>
              <a:ahLst/>
              <a:cxnLst/>
              <a:rect l="l" t="t" r="r" b="b"/>
              <a:pathLst>
                <a:path w="3712" h="3712" extrusionOk="0">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31;p39">
              <a:extLst>
                <a:ext uri="{FF2B5EF4-FFF2-40B4-BE49-F238E27FC236}">
                  <a16:creationId xmlns:a16="http://schemas.microsoft.com/office/drawing/2014/main" id="{38A3F0F6-D3D3-A8D9-34D3-9F430E54F826}"/>
                </a:ext>
              </a:extLst>
            </p:cNvPr>
            <p:cNvSpPr/>
            <p:nvPr/>
          </p:nvSpPr>
          <p:spPr>
            <a:xfrm>
              <a:off x="495050" y="3985375"/>
              <a:ext cx="93250" cy="92350"/>
            </a:xfrm>
            <a:custGeom>
              <a:avLst/>
              <a:gdLst/>
              <a:ahLst/>
              <a:cxnLst/>
              <a:rect l="l" t="t" r="r" b="b"/>
              <a:pathLst>
                <a:path w="3730" h="3694" extrusionOk="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32;p39">
              <a:extLst>
                <a:ext uri="{FF2B5EF4-FFF2-40B4-BE49-F238E27FC236}">
                  <a16:creationId xmlns:a16="http://schemas.microsoft.com/office/drawing/2014/main" id="{D1011874-5854-31A0-04D1-5C2196AFCC96}"/>
                </a:ext>
              </a:extLst>
            </p:cNvPr>
            <p:cNvSpPr/>
            <p:nvPr/>
          </p:nvSpPr>
          <p:spPr>
            <a:xfrm>
              <a:off x="495050" y="4115625"/>
              <a:ext cx="93250" cy="92350"/>
            </a:xfrm>
            <a:custGeom>
              <a:avLst/>
              <a:gdLst/>
              <a:ahLst/>
              <a:cxnLst/>
              <a:rect l="l" t="t" r="r" b="b"/>
              <a:pathLst>
                <a:path w="3730" h="3694" extrusionOk="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33;p39">
            <a:extLst>
              <a:ext uri="{FF2B5EF4-FFF2-40B4-BE49-F238E27FC236}">
                <a16:creationId xmlns:a16="http://schemas.microsoft.com/office/drawing/2014/main" id="{A4604929-743F-E14A-D444-A6BC81B7E7B7}"/>
              </a:ext>
            </a:extLst>
          </p:cNvPr>
          <p:cNvSpPr/>
          <p:nvPr userDrawn="1"/>
        </p:nvSpPr>
        <p:spPr>
          <a:xfrm>
            <a:off x="3246056" y="4713680"/>
            <a:ext cx="215905" cy="346747"/>
          </a:xfrm>
          <a:custGeom>
            <a:avLst/>
            <a:gdLst/>
            <a:ahLst/>
            <a:cxnLst/>
            <a:rect l="l" t="t" r="r" b="b"/>
            <a:pathLst>
              <a:path w="5853" h="9047" extrusionOk="0">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6" name="Google Shape;834;p39">
            <a:extLst>
              <a:ext uri="{FF2B5EF4-FFF2-40B4-BE49-F238E27FC236}">
                <a16:creationId xmlns:a16="http://schemas.microsoft.com/office/drawing/2014/main" id="{8555C17C-50B5-DDED-1401-3ECAC2271056}"/>
              </a:ext>
            </a:extLst>
          </p:cNvPr>
          <p:cNvGrpSpPr/>
          <p:nvPr userDrawn="1"/>
        </p:nvGrpSpPr>
        <p:grpSpPr>
          <a:xfrm>
            <a:off x="3702071" y="4689203"/>
            <a:ext cx="373233" cy="387107"/>
            <a:chOff x="5745250" y="4378350"/>
            <a:chExt cx="252950" cy="252500"/>
          </a:xfrm>
        </p:grpSpPr>
        <p:sp>
          <p:nvSpPr>
            <p:cNvPr id="807" name="Google Shape;835;p39">
              <a:extLst>
                <a:ext uri="{FF2B5EF4-FFF2-40B4-BE49-F238E27FC236}">
                  <a16:creationId xmlns:a16="http://schemas.microsoft.com/office/drawing/2014/main" id="{CAE24058-28B3-2EC9-D1BD-6FE19078A5F0}"/>
                </a:ext>
              </a:extLst>
            </p:cNvPr>
            <p:cNvSpPr/>
            <p:nvPr/>
          </p:nvSpPr>
          <p:spPr>
            <a:xfrm>
              <a:off x="5745250" y="4378350"/>
              <a:ext cx="252950" cy="252500"/>
            </a:xfrm>
            <a:custGeom>
              <a:avLst/>
              <a:gdLst/>
              <a:ahLst/>
              <a:cxnLst/>
              <a:rect l="l" t="t" r="r" b="b"/>
              <a:pathLst>
                <a:path w="10118" h="10100" extrusionOk="0">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36;p39">
              <a:extLst>
                <a:ext uri="{FF2B5EF4-FFF2-40B4-BE49-F238E27FC236}">
                  <a16:creationId xmlns:a16="http://schemas.microsoft.com/office/drawing/2014/main" id="{E346A759-B6C7-FFE2-7AC3-E5B1119B0BF2}"/>
                </a:ext>
              </a:extLst>
            </p:cNvPr>
            <p:cNvSpPr/>
            <p:nvPr/>
          </p:nvSpPr>
          <p:spPr>
            <a:xfrm>
              <a:off x="5806350" y="4419725"/>
              <a:ext cx="15650" cy="18425"/>
            </a:xfrm>
            <a:custGeom>
              <a:avLst/>
              <a:gdLst/>
              <a:ahLst/>
              <a:cxnLst/>
              <a:rect l="l" t="t" r="r" b="b"/>
              <a:pathLst>
                <a:path w="626" h="737" extrusionOk="0">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37;p39">
            <a:extLst>
              <a:ext uri="{FF2B5EF4-FFF2-40B4-BE49-F238E27FC236}">
                <a16:creationId xmlns:a16="http://schemas.microsoft.com/office/drawing/2014/main" id="{D74C6996-793C-CA30-B9E6-F7C9DAAAD30C}"/>
              </a:ext>
            </a:extLst>
          </p:cNvPr>
          <p:cNvGrpSpPr/>
          <p:nvPr userDrawn="1"/>
        </p:nvGrpSpPr>
        <p:grpSpPr>
          <a:xfrm>
            <a:off x="4270738" y="4693994"/>
            <a:ext cx="373233" cy="387796"/>
            <a:chOff x="6130650" y="4381475"/>
            <a:chExt cx="252950" cy="252950"/>
          </a:xfrm>
        </p:grpSpPr>
        <p:sp>
          <p:nvSpPr>
            <p:cNvPr id="810" name="Google Shape;838;p39">
              <a:extLst>
                <a:ext uri="{FF2B5EF4-FFF2-40B4-BE49-F238E27FC236}">
                  <a16:creationId xmlns:a16="http://schemas.microsoft.com/office/drawing/2014/main" id="{441D82B2-483E-28E2-2BDC-5D639E467466}"/>
                </a:ext>
              </a:extLst>
            </p:cNvPr>
            <p:cNvSpPr/>
            <p:nvPr/>
          </p:nvSpPr>
          <p:spPr>
            <a:xfrm>
              <a:off x="6130650" y="4381475"/>
              <a:ext cx="252950" cy="252950"/>
            </a:xfrm>
            <a:custGeom>
              <a:avLst/>
              <a:gdLst/>
              <a:ahLst/>
              <a:cxnLst/>
              <a:rect l="l" t="t" r="r" b="b"/>
              <a:pathLst>
                <a:path w="10118" h="10118" extrusionOk="0">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39;p39">
              <a:extLst>
                <a:ext uri="{FF2B5EF4-FFF2-40B4-BE49-F238E27FC236}">
                  <a16:creationId xmlns:a16="http://schemas.microsoft.com/office/drawing/2014/main" id="{6ED215B1-2FC1-B5B2-A9F0-33596D35D94E}"/>
                </a:ext>
              </a:extLst>
            </p:cNvPr>
            <p:cNvSpPr/>
            <p:nvPr/>
          </p:nvSpPr>
          <p:spPr>
            <a:xfrm>
              <a:off x="6266250" y="4488650"/>
              <a:ext cx="34375" cy="11325"/>
            </a:xfrm>
            <a:custGeom>
              <a:avLst/>
              <a:gdLst/>
              <a:ahLst/>
              <a:cxnLst/>
              <a:rect l="l" t="t" r="r" b="b"/>
              <a:pathLst>
                <a:path w="1375" h="453" extrusionOk="0">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2" name="Google Shape;840;p39">
            <a:extLst>
              <a:ext uri="{FF2B5EF4-FFF2-40B4-BE49-F238E27FC236}">
                <a16:creationId xmlns:a16="http://schemas.microsoft.com/office/drawing/2014/main" id="{DEB6BF65-5E49-5393-4E6F-A6BE19AF359E}"/>
              </a:ext>
            </a:extLst>
          </p:cNvPr>
          <p:cNvSpPr/>
          <p:nvPr userDrawn="1"/>
        </p:nvSpPr>
        <p:spPr>
          <a:xfrm>
            <a:off x="4836392" y="4711343"/>
            <a:ext cx="360728" cy="356214"/>
          </a:xfrm>
          <a:custGeom>
            <a:avLst/>
            <a:gdLst/>
            <a:ahLst/>
            <a:cxnLst/>
            <a:rect l="l" t="t" r="r" b="b"/>
            <a:pathLst>
              <a:path w="9779" h="9294" extrusionOk="0">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3" name="Google Shape;841;p39">
            <a:extLst>
              <a:ext uri="{FF2B5EF4-FFF2-40B4-BE49-F238E27FC236}">
                <a16:creationId xmlns:a16="http://schemas.microsoft.com/office/drawing/2014/main" id="{A1AC57FE-6211-D2E8-9EDB-9F67F5177228}"/>
              </a:ext>
            </a:extLst>
          </p:cNvPr>
          <p:cNvGrpSpPr/>
          <p:nvPr userDrawn="1"/>
        </p:nvGrpSpPr>
        <p:grpSpPr>
          <a:xfrm>
            <a:off x="5395576" y="4720349"/>
            <a:ext cx="392968" cy="337166"/>
            <a:chOff x="6919750" y="1464650"/>
            <a:chExt cx="266325" cy="219925"/>
          </a:xfrm>
        </p:grpSpPr>
        <p:sp>
          <p:nvSpPr>
            <p:cNvPr id="814" name="Google Shape;842;p39">
              <a:extLst>
                <a:ext uri="{FF2B5EF4-FFF2-40B4-BE49-F238E27FC236}">
                  <a16:creationId xmlns:a16="http://schemas.microsoft.com/office/drawing/2014/main" id="{B23FF887-B75E-98AB-C2BC-C226DC274CA1}"/>
                </a:ext>
              </a:extLst>
            </p:cNvPr>
            <p:cNvSpPr/>
            <p:nvPr/>
          </p:nvSpPr>
          <p:spPr>
            <a:xfrm>
              <a:off x="6919750" y="1464650"/>
              <a:ext cx="266325" cy="219925"/>
            </a:xfrm>
            <a:custGeom>
              <a:avLst/>
              <a:gdLst/>
              <a:ahLst/>
              <a:cxnLst/>
              <a:rect l="l" t="t" r="r" b="b"/>
              <a:pathLst>
                <a:path w="10653" h="8797" extrusionOk="0">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43;p39">
              <a:extLst>
                <a:ext uri="{FF2B5EF4-FFF2-40B4-BE49-F238E27FC236}">
                  <a16:creationId xmlns:a16="http://schemas.microsoft.com/office/drawing/2014/main" id="{EF615188-6686-C604-86A3-8B805BEF0369}"/>
                </a:ext>
              </a:extLst>
            </p:cNvPr>
            <p:cNvSpPr/>
            <p:nvPr/>
          </p:nvSpPr>
          <p:spPr>
            <a:xfrm>
              <a:off x="7006275" y="1551175"/>
              <a:ext cx="93250" cy="93250"/>
            </a:xfrm>
            <a:custGeom>
              <a:avLst/>
              <a:gdLst/>
              <a:ahLst/>
              <a:cxnLst/>
              <a:rect l="l" t="t" r="r" b="b"/>
              <a:pathLst>
                <a:path w="3730" h="3730" extrusionOk="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44;p39">
            <a:extLst>
              <a:ext uri="{FF2B5EF4-FFF2-40B4-BE49-F238E27FC236}">
                <a16:creationId xmlns:a16="http://schemas.microsoft.com/office/drawing/2014/main" id="{A47D6512-80E9-7AB4-43A4-28D974E66F06}"/>
              </a:ext>
            </a:extLst>
          </p:cNvPr>
          <p:cNvGrpSpPr/>
          <p:nvPr userDrawn="1"/>
        </p:nvGrpSpPr>
        <p:grpSpPr>
          <a:xfrm>
            <a:off x="5982777" y="4692788"/>
            <a:ext cx="409457" cy="382315"/>
            <a:chOff x="4759875" y="1027050"/>
            <a:chExt cx="277500" cy="249375"/>
          </a:xfrm>
        </p:grpSpPr>
        <p:sp>
          <p:nvSpPr>
            <p:cNvPr id="817" name="Google Shape;845;p39">
              <a:extLst>
                <a:ext uri="{FF2B5EF4-FFF2-40B4-BE49-F238E27FC236}">
                  <a16:creationId xmlns:a16="http://schemas.microsoft.com/office/drawing/2014/main" id="{8F80C33C-31F2-3449-BF1B-DCC2CA9297A6}"/>
                </a:ext>
              </a:extLst>
            </p:cNvPr>
            <p:cNvSpPr/>
            <p:nvPr/>
          </p:nvSpPr>
          <p:spPr>
            <a:xfrm>
              <a:off x="4885225" y="1027050"/>
              <a:ext cx="26800" cy="39725"/>
            </a:xfrm>
            <a:custGeom>
              <a:avLst/>
              <a:gdLst/>
              <a:ahLst/>
              <a:cxnLst/>
              <a:rect l="l" t="t" r="r" b="b"/>
              <a:pathLst>
                <a:path w="1072" h="1589" extrusionOk="0">
                  <a:moveTo>
                    <a:pt x="536" y="1"/>
                  </a:moveTo>
                  <a:lnTo>
                    <a:pt x="1" y="786"/>
                  </a:lnTo>
                  <a:lnTo>
                    <a:pt x="536" y="1589"/>
                  </a:lnTo>
                  <a:lnTo>
                    <a:pt x="1071" y="786"/>
                  </a:lnTo>
                  <a:lnTo>
                    <a:pt x="5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46;p39">
              <a:extLst>
                <a:ext uri="{FF2B5EF4-FFF2-40B4-BE49-F238E27FC236}">
                  <a16:creationId xmlns:a16="http://schemas.microsoft.com/office/drawing/2014/main" id="{6B2DA128-D8BA-56C1-0C7A-973E7588DD47}"/>
                </a:ext>
              </a:extLst>
            </p:cNvPr>
            <p:cNvSpPr/>
            <p:nvPr/>
          </p:nvSpPr>
          <p:spPr>
            <a:xfrm>
              <a:off x="4795575" y="1077025"/>
              <a:ext cx="206100" cy="159250"/>
            </a:xfrm>
            <a:custGeom>
              <a:avLst/>
              <a:gdLst/>
              <a:ahLst/>
              <a:cxnLst/>
              <a:rect l="l" t="t" r="r" b="b"/>
              <a:pathLst>
                <a:path w="8244" h="6370" extrusionOk="0">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47;p39">
              <a:extLst>
                <a:ext uri="{FF2B5EF4-FFF2-40B4-BE49-F238E27FC236}">
                  <a16:creationId xmlns:a16="http://schemas.microsoft.com/office/drawing/2014/main" id="{EDC3F52C-5269-824C-613F-28C74479F151}"/>
                </a:ext>
              </a:extLst>
            </p:cNvPr>
            <p:cNvSpPr/>
            <p:nvPr/>
          </p:nvSpPr>
          <p:spPr>
            <a:xfrm>
              <a:off x="4815650" y="1249650"/>
              <a:ext cx="165950" cy="26775"/>
            </a:xfrm>
            <a:custGeom>
              <a:avLst/>
              <a:gdLst/>
              <a:ahLst/>
              <a:cxnLst/>
              <a:rect l="l" t="t" r="r" b="b"/>
              <a:pathLst>
                <a:path w="6638" h="1071" extrusionOk="0">
                  <a:moveTo>
                    <a:pt x="0" y="0"/>
                  </a:moveTo>
                  <a:lnTo>
                    <a:pt x="0" y="1071"/>
                  </a:lnTo>
                  <a:lnTo>
                    <a:pt x="6638" y="1071"/>
                  </a:lnTo>
                  <a:lnTo>
                    <a:pt x="6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48;p39">
              <a:extLst>
                <a:ext uri="{FF2B5EF4-FFF2-40B4-BE49-F238E27FC236}">
                  <a16:creationId xmlns:a16="http://schemas.microsoft.com/office/drawing/2014/main" id="{84B3619F-3198-7257-51D3-4D4D3BFE7346}"/>
                </a:ext>
              </a:extLst>
            </p:cNvPr>
            <p:cNvSpPr/>
            <p:nvPr/>
          </p:nvSpPr>
          <p:spPr>
            <a:xfrm>
              <a:off x="4759875" y="1094425"/>
              <a:ext cx="28125" cy="28125"/>
            </a:xfrm>
            <a:custGeom>
              <a:avLst/>
              <a:gdLst/>
              <a:ahLst/>
              <a:cxnLst/>
              <a:rect l="l" t="t" r="r" b="b"/>
              <a:pathLst>
                <a:path w="1125" h="1125" extrusionOk="0">
                  <a:moveTo>
                    <a:pt x="1" y="0"/>
                  </a:moveTo>
                  <a:lnTo>
                    <a:pt x="197" y="928"/>
                  </a:lnTo>
                  <a:lnTo>
                    <a:pt x="1125" y="1124"/>
                  </a:lnTo>
                  <a:lnTo>
                    <a:pt x="1125" y="1124"/>
                  </a:lnTo>
                  <a:lnTo>
                    <a:pt x="929" y="19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49;p39">
              <a:extLst>
                <a:ext uri="{FF2B5EF4-FFF2-40B4-BE49-F238E27FC236}">
                  <a16:creationId xmlns:a16="http://schemas.microsoft.com/office/drawing/2014/main" id="{34AC0346-BF1D-7926-762D-5E9880B9252B}"/>
                </a:ext>
              </a:extLst>
            </p:cNvPr>
            <p:cNvSpPr/>
            <p:nvPr/>
          </p:nvSpPr>
          <p:spPr>
            <a:xfrm>
              <a:off x="5009225" y="1094425"/>
              <a:ext cx="28150" cy="28125"/>
            </a:xfrm>
            <a:custGeom>
              <a:avLst/>
              <a:gdLst/>
              <a:ahLst/>
              <a:cxnLst/>
              <a:rect l="l" t="t" r="r" b="b"/>
              <a:pathLst>
                <a:path w="1126" h="1125" extrusionOk="0">
                  <a:moveTo>
                    <a:pt x="1125" y="0"/>
                  </a:moveTo>
                  <a:lnTo>
                    <a:pt x="197" y="196"/>
                  </a:lnTo>
                  <a:lnTo>
                    <a:pt x="1" y="1124"/>
                  </a:lnTo>
                  <a:lnTo>
                    <a:pt x="1" y="1124"/>
                  </a:lnTo>
                  <a:lnTo>
                    <a:pt x="929" y="928"/>
                  </a:lnTo>
                  <a:lnTo>
                    <a:pt x="11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50;p39">
            <a:extLst>
              <a:ext uri="{FF2B5EF4-FFF2-40B4-BE49-F238E27FC236}">
                <a16:creationId xmlns:a16="http://schemas.microsoft.com/office/drawing/2014/main" id="{6768D4EE-B5CC-FCBD-84DC-BB65E66D6697}"/>
              </a:ext>
            </a:extLst>
          </p:cNvPr>
          <p:cNvGrpSpPr/>
          <p:nvPr userDrawn="1"/>
        </p:nvGrpSpPr>
        <p:grpSpPr>
          <a:xfrm>
            <a:off x="6586847" y="4674758"/>
            <a:ext cx="416023" cy="385957"/>
            <a:chOff x="3357900" y="1057675"/>
            <a:chExt cx="281950" cy="251750"/>
          </a:xfrm>
        </p:grpSpPr>
        <p:sp>
          <p:nvSpPr>
            <p:cNvPr id="823" name="Google Shape;851;p39">
              <a:extLst>
                <a:ext uri="{FF2B5EF4-FFF2-40B4-BE49-F238E27FC236}">
                  <a16:creationId xmlns:a16="http://schemas.microsoft.com/office/drawing/2014/main" id="{B4F2D2D5-5BBB-FD4E-5B10-3DF154744CDD}"/>
                </a:ext>
              </a:extLst>
            </p:cNvPr>
            <p:cNvSpPr/>
            <p:nvPr/>
          </p:nvSpPr>
          <p:spPr>
            <a:xfrm>
              <a:off x="3357900" y="1064075"/>
              <a:ext cx="226625" cy="245350"/>
            </a:xfrm>
            <a:custGeom>
              <a:avLst/>
              <a:gdLst/>
              <a:ahLst/>
              <a:cxnLst/>
              <a:rect l="l" t="t" r="r" b="b"/>
              <a:pathLst>
                <a:path w="9065" h="9814" extrusionOk="0">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52;p39">
              <a:extLst>
                <a:ext uri="{FF2B5EF4-FFF2-40B4-BE49-F238E27FC236}">
                  <a16:creationId xmlns:a16="http://schemas.microsoft.com/office/drawing/2014/main" id="{C8CACC6C-1262-72D6-D0BC-9DFCD09715BD}"/>
                </a:ext>
              </a:extLst>
            </p:cNvPr>
            <p:cNvSpPr/>
            <p:nvPr/>
          </p:nvSpPr>
          <p:spPr>
            <a:xfrm>
              <a:off x="3593875" y="1188800"/>
              <a:ext cx="45975" cy="48375"/>
            </a:xfrm>
            <a:custGeom>
              <a:avLst/>
              <a:gdLst/>
              <a:ahLst/>
              <a:cxnLst/>
              <a:rect l="l" t="t" r="r" b="b"/>
              <a:pathLst>
                <a:path w="1839" h="1935" extrusionOk="0">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53;p39">
              <a:extLst>
                <a:ext uri="{FF2B5EF4-FFF2-40B4-BE49-F238E27FC236}">
                  <a16:creationId xmlns:a16="http://schemas.microsoft.com/office/drawing/2014/main" id="{A876ED3C-1C75-3957-F572-D54CA17BBA40}"/>
                </a:ext>
              </a:extLst>
            </p:cNvPr>
            <p:cNvSpPr/>
            <p:nvPr/>
          </p:nvSpPr>
          <p:spPr>
            <a:xfrm>
              <a:off x="3562650" y="1057675"/>
              <a:ext cx="77200" cy="78325"/>
            </a:xfrm>
            <a:custGeom>
              <a:avLst/>
              <a:gdLst/>
              <a:ahLst/>
              <a:cxnLst/>
              <a:rect l="l" t="t" r="r" b="b"/>
              <a:pathLst>
                <a:path w="3088" h="3133" extrusionOk="0">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54;p39">
            <a:extLst>
              <a:ext uri="{FF2B5EF4-FFF2-40B4-BE49-F238E27FC236}">
                <a16:creationId xmlns:a16="http://schemas.microsoft.com/office/drawing/2014/main" id="{A25D7E08-6F31-2BF4-0359-E20D38F99F24}"/>
              </a:ext>
            </a:extLst>
          </p:cNvPr>
          <p:cNvGrpSpPr/>
          <p:nvPr userDrawn="1"/>
        </p:nvGrpSpPr>
        <p:grpSpPr>
          <a:xfrm>
            <a:off x="7215419" y="4657894"/>
            <a:ext cx="213286" cy="452071"/>
            <a:chOff x="3783900" y="1046675"/>
            <a:chExt cx="144550" cy="294875"/>
          </a:xfrm>
        </p:grpSpPr>
        <p:sp>
          <p:nvSpPr>
            <p:cNvPr id="827" name="Google Shape;855;p39">
              <a:extLst>
                <a:ext uri="{FF2B5EF4-FFF2-40B4-BE49-F238E27FC236}">
                  <a16:creationId xmlns:a16="http://schemas.microsoft.com/office/drawing/2014/main" id="{7ADC8033-EFD5-F9F9-CEFE-376C197CCAB6}"/>
                </a:ext>
              </a:extLst>
            </p:cNvPr>
            <p:cNvSpPr/>
            <p:nvPr/>
          </p:nvSpPr>
          <p:spPr>
            <a:xfrm>
              <a:off x="3783900" y="1046675"/>
              <a:ext cx="144550" cy="294875"/>
            </a:xfrm>
            <a:custGeom>
              <a:avLst/>
              <a:gdLst/>
              <a:ahLst/>
              <a:cxnLst/>
              <a:rect l="l" t="t" r="r" b="b"/>
              <a:pathLst>
                <a:path w="5782" h="11795" extrusionOk="0">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56;p39">
              <a:extLst>
                <a:ext uri="{FF2B5EF4-FFF2-40B4-BE49-F238E27FC236}">
                  <a16:creationId xmlns:a16="http://schemas.microsoft.com/office/drawing/2014/main" id="{03E49EC5-7ADA-0515-A625-E0999604C05E}"/>
                </a:ext>
              </a:extLst>
            </p:cNvPr>
            <p:cNvSpPr/>
            <p:nvPr/>
          </p:nvSpPr>
          <p:spPr>
            <a:xfrm>
              <a:off x="3821350" y="1161775"/>
              <a:ext cx="69625" cy="146325"/>
            </a:xfrm>
            <a:custGeom>
              <a:avLst/>
              <a:gdLst/>
              <a:ahLst/>
              <a:cxnLst/>
              <a:rect l="l" t="t" r="r" b="b"/>
              <a:pathLst>
                <a:path w="2785" h="5853" extrusionOk="0">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57;p39">
            <a:extLst>
              <a:ext uri="{FF2B5EF4-FFF2-40B4-BE49-F238E27FC236}">
                <a16:creationId xmlns:a16="http://schemas.microsoft.com/office/drawing/2014/main" id="{D842EDE5-978A-3096-0A9C-E3090781556A}"/>
              </a:ext>
            </a:extLst>
          </p:cNvPr>
          <p:cNvSpPr/>
          <p:nvPr userDrawn="1"/>
        </p:nvSpPr>
        <p:spPr>
          <a:xfrm>
            <a:off x="7801260" y="4685292"/>
            <a:ext cx="287026" cy="408301"/>
          </a:xfrm>
          <a:custGeom>
            <a:avLst/>
            <a:gdLst/>
            <a:ahLst/>
            <a:cxnLst/>
            <a:rect l="l" t="t" r="r" b="b"/>
            <a:pathLst>
              <a:path w="7781" h="10653" extrusionOk="0">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0" name="Google Shape;858;p39">
            <a:extLst>
              <a:ext uri="{FF2B5EF4-FFF2-40B4-BE49-F238E27FC236}">
                <a16:creationId xmlns:a16="http://schemas.microsoft.com/office/drawing/2014/main" id="{8E8B645C-FC62-F732-7178-72099EBBAB60}"/>
              </a:ext>
            </a:extLst>
          </p:cNvPr>
          <p:cNvGrpSpPr/>
          <p:nvPr userDrawn="1"/>
        </p:nvGrpSpPr>
        <p:grpSpPr>
          <a:xfrm>
            <a:off x="8218960" y="4384957"/>
            <a:ext cx="616768" cy="758460"/>
            <a:chOff x="238550" y="1487175"/>
            <a:chExt cx="418000" cy="494725"/>
          </a:xfrm>
        </p:grpSpPr>
        <p:sp>
          <p:nvSpPr>
            <p:cNvPr id="831" name="Google Shape;859;p39">
              <a:extLst>
                <a:ext uri="{FF2B5EF4-FFF2-40B4-BE49-F238E27FC236}">
                  <a16:creationId xmlns:a16="http://schemas.microsoft.com/office/drawing/2014/main" id="{4C34FF3D-E782-CDFB-CE3D-2B73C2C39DAD}"/>
                </a:ext>
              </a:extLst>
            </p:cNvPr>
            <p:cNvSpPr/>
            <p:nvPr/>
          </p:nvSpPr>
          <p:spPr>
            <a:xfrm>
              <a:off x="238550" y="1487175"/>
              <a:ext cx="184700" cy="358675"/>
            </a:xfrm>
            <a:custGeom>
              <a:avLst/>
              <a:gdLst/>
              <a:ahLst/>
              <a:cxnLst/>
              <a:rect l="l" t="t" r="r" b="b"/>
              <a:pathLst>
                <a:path w="7388" h="14347" extrusionOk="0">
                  <a:moveTo>
                    <a:pt x="1" y="1"/>
                  </a:moveTo>
                  <a:close/>
                  <a:moveTo>
                    <a:pt x="4997" y="13543"/>
                  </a:moveTo>
                  <a:lnTo>
                    <a:pt x="4997" y="14346"/>
                  </a:lnTo>
                  <a:lnTo>
                    <a:pt x="7388" y="14346"/>
                  </a:lnTo>
                  <a:lnTo>
                    <a:pt x="7388" y="1354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60;p39">
              <a:extLst>
                <a:ext uri="{FF2B5EF4-FFF2-40B4-BE49-F238E27FC236}">
                  <a16:creationId xmlns:a16="http://schemas.microsoft.com/office/drawing/2014/main" id="{6E5CDECF-F377-D5FC-314F-0CC3FC495F2A}"/>
                </a:ext>
              </a:extLst>
            </p:cNvPr>
            <p:cNvSpPr/>
            <p:nvPr/>
          </p:nvSpPr>
          <p:spPr>
            <a:xfrm>
              <a:off x="596300" y="1825750"/>
              <a:ext cx="60250" cy="20100"/>
            </a:xfrm>
            <a:custGeom>
              <a:avLst/>
              <a:gdLst/>
              <a:ahLst/>
              <a:cxnLst/>
              <a:rect l="l" t="t" r="r" b="b"/>
              <a:pathLst>
                <a:path w="2410" h="804" extrusionOk="0">
                  <a:moveTo>
                    <a:pt x="1" y="0"/>
                  </a:moveTo>
                  <a:lnTo>
                    <a:pt x="1" y="803"/>
                  </a:lnTo>
                  <a:lnTo>
                    <a:pt x="2409" y="803"/>
                  </a:lnTo>
                  <a:lnTo>
                    <a:pt x="24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61;p39">
              <a:extLst>
                <a:ext uri="{FF2B5EF4-FFF2-40B4-BE49-F238E27FC236}">
                  <a16:creationId xmlns:a16="http://schemas.microsoft.com/office/drawing/2014/main" id="{32726B53-8FDD-B7EA-9B56-2BAE04CF535B}"/>
                </a:ext>
              </a:extLst>
            </p:cNvPr>
            <p:cNvSpPr/>
            <p:nvPr/>
          </p:nvSpPr>
          <p:spPr>
            <a:xfrm>
              <a:off x="436600" y="1762400"/>
              <a:ext cx="146800" cy="146350"/>
            </a:xfrm>
            <a:custGeom>
              <a:avLst/>
              <a:gdLst/>
              <a:ahLst/>
              <a:cxnLst/>
              <a:rect l="l" t="t" r="r" b="b"/>
              <a:pathLst>
                <a:path w="5872" h="5854" extrusionOk="0">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62;p39">
              <a:extLst>
                <a:ext uri="{FF2B5EF4-FFF2-40B4-BE49-F238E27FC236}">
                  <a16:creationId xmlns:a16="http://schemas.microsoft.com/office/drawing/2014/main" id="{83DA0938-053F-7734-1681-ACDB0900F9BB}"/>
                </a:ext>
              </a:extLst>
            </p:cNvPr>
            <p:cNvSpPr/>
            <p:nvPr/>
          </p:nvSpPr>
          <p:spPr>
            <a:xfrm>
              <a:off x="499950" y="1922100"/>
              <a:ext cx="20100" cy="59800"/>
            </a:xfrm>
            <a:custGeom>
              <a:avLst/>
              <a:gdLst/>
              <a:ahLst/>
              <a:cxnLst/>
              <a:rect l="l" t="t" r="r" b="b"/>
              <a:pathLst>
                <a:path w="804" h="2392" extrusionOk="0">
                  <a:moveTo>
                    <a:pt x="1" y="0"/>
                  </a:moveTo>
                  <a:lnTo>
                    <a:pt x="1" y="2391"/>
                  </a:lnTo>
                  <a:lnTo>
                    <a:pt x="804" y="2391"/>
                  </a:lnTo>
                  <a:lnTo>
                    <a:pt x="8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63;p39">
              <a:extLst>
                <a:ext uri="{FF2B5EF4-FFF2-40B4-BE49-F238E27FC236}">
                  <a16:creationId xmlns:a16="http://schemas.microsoft.com/office/drawing/2014/main" id="{9048B7F4-C910-557D-655C-2C6B61F27B87}"/>
                </a:ext>
              </a:extLst>
            </p:cNvPr>
            <p:cNvSpPr/>
            <p:nvPr/>
          </p:nvSpPr>
          <p:spPr>
            <a:xfrm>
              <a:off x="499950" y="1689250"/>
              <a:ext cx="20100" cy="59800"/>
            </a:xfrm>
            <a:custGeom>
              <a:avLst/>
              <a:gdLst/>
              <a:ahLst/>
              <a:cxnLst/>
              <a:rect l="l" t="t" r="r" b="b"/>
              <a:pathLst>
                <a:path w="804" h="2392" extrusionOk="0">
                  <a:moveTo>
                    <a:pt x="1" y="1"/>
                  </a:moveTo>
                  <a:lnTo>
                    <a:pt x="1" y="2391"/>
                  </a:lnTo>
                  <a:lnTo>
                    <a:pt x="804" y="2391"/>
                  </a:lnTo>
                  <a:lnTo>
                    <a:pt x="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64;p39">
              <a:extLst>
                <a:ext uri="{FF2B5EF4-FFF2-40B4-BE49-F238E27FC236}">
                  <a16:creationId xmlns:a16="http://schemas.microsoft.com/office/drawing/2014/main" id="{E039EF23-57D3-DB4F-826D-7161FA6625B8}"/>
                </a:ext>
              </a:extLst>
            </p:cNvPr>
            <p:cNvSpPr/>
            <p:nvPr/>
          </p:nvSpPr>
          <p:spPr>
            <a:xfrm>
              <a:off x="399150" y="1889525"/>
              <a:ext cx="56675" cy="56675"/>
            </a:xfrm>
            <a:custGeom>
              <a:avLst/>
              <a:gdLst/>
              <a:ahLst/>
              <a:cxnLst/>
              <a:rect l="l" t="t" r="r" b="b"/>
              <a:pathLst>
                <a:path w="2267" h="2267" extrusionOk="0">
                  <a:moveTo>
                    <a:pt x="1695" y="1"/>
                  </a:moveTo>
                  <a:lnTo>
                    <a:pt x="0" y="1696"/>
                  </a:lnTo>
                  <a:lnTo>
                    <a:pt x="571" y="2267"/>
                  </a:lnTo>
                  <a:lnTo>
                    <a:pt x="2266" y="572"/>
                  </a:lnTo>
                  <a:lnTo>
                    <a:pt x="16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65;p39">
              <a:extLst>
                <a:ext uri="{FF2B5EF4-FFF2-40B4-BE49-F238E27FC236}">
                  <a16:creationId xmlns:a16="http://schemas.microsoft.com/office/drawing/2014/main" id="{0A218E46-CAA5-93E9-2D1E-B1B12F084254}"/>
                </a:ext>
              </a:extLst>
            </p:cNvPr>
            <p:cNvSpPr/>
            <p:nvPr/>
          </p:nvSpPr>
          <p:spPr>
            <a:xfrm>
              <a:off x="564175" y="1725375"/>
              <a:ext cx="56675" cy="56675"/>
            </a:xfrm>
            <a:custGeom>
              <a:avLst/>
              <a:gdLst/>
              <a:ahLst/>
              <a:cxnLst/>
              <a:rect l="l" t="t" r="r" b="b"/>
              <a:pathLst>
                <a:path w="2267" h="2267" extrusionOk="0">
                  <a:moveTo>
                    <a:pt x="1696" y="1"/>
                  </a:moveTo>
                  <a:lnTo>
                    <a:pt x="1" y="1696"/>
                  </a:lnTo>
                  <a:lnTo>
                    <a:pt x="572" y="2267"/>
                  </a:lnTo>
                  <a:lnTo>
                    <a:pt x="2267" y="572"/>
                  </a:lnTo>
                  <a:lnTo>
                    <a:pt x="16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66;p39">
              <a:extLst>
                <a:ext uri="{FF2B5EF4-FFF2-40B4-BE49-F238E27FC236}">
                  <a16:creationId xmlns:a16="http://schemas.microsoft.com/office/drawing/2014/main" id="{B8F1B6E1-89A8-B6E1-9542-5AD9F68FD18D}"/>
                </a:ext>
              </a:extLst>
            </p:cNvPr>
            <p:cNvSpPr/>
            <p:nvPr/>
          </p:nvSpPr>
          <p:spPr>
            <a:xfrm>
              <a:off x="399600" y="1724925"/>
              <a:ext cx="56675" cy="56675"/>
            </a:xfrm>
            <a:custGeom>
              <a:avLst/>
              <a:gdLst/>
              <a:ahLst/>
              <a:cxnLst/>
              <a:rect l="l" t="t" r="r" b="b"/>
              <a:pathLst>
                <a:path w="2267" h="2267" extrusionOk="0">
                  <a:moveTo>
                    <a:pt x="571" y="1"/>
                  </a:moveTo>
                  <a:lnTo>
                    <a:pt x="0" y="572"/>
                  </a:lnTo>
                  <a:lnTo>
                    <a:pt x="1695" y="2267"/>
                  </a:lnTo>
                  <a:lnTo>
                    <a:pt x="2266" y="1696"/>
                  </a:lnTo>
                  <a:lnTo>
                    <a:pt x="5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67;p39">
              <a:extLst>
                <a:ext uri="{FF2B5EF4-FFF2-40B4-BE49-F238E27FC236}">
                  <a16:creationId xmlns:a16="http://schemas.microsoft.com/office/drawing/2014/main" id="{4F377C19-26A2-2CD3-0500-63CF53C94550}"/>
                </a:ext>
              </a:extLst>
            </p:cNvPr>
            <p:cNvSpPr/>
            <p:nvPr/>
          </p:nvSpPr>
          <p:spPr>
            <a:xfrm>
              <a:off x="564175" y="1889975"/>
              <a:ext cx="56250" cy="56675"/>
            </a:xfrm>
            <a:custGeom>
              <a:avLst/>
              <a:gdLst/>
              <a:ahLst/>
              <a:cxnLst/>
              <a:rect l="l" t="t" r="r" b="b"/>
              <a:pathLst>
                <a:path w="2250" h="2267" extrusionOk="0">
                  <a:moveTo>
                    <a:pt x="554" y="1"/>
                  </a:moveTo>
                  <a:lnTo>
                    <a:pt x="1" y="572"/>
                  </a:lnTo>
                  <a:lnTo>
                    <a:pt x="1696" y="2267"/>
                  </a:lnTo>
                  <a:lnTo>
                    <a:pt x="2249" y="1696"/>
                  </a:lnTo>
                  <a:lnTo>
                    <a:pt x="5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0" name="Google Shape;868;p39">
            <a:extLst>
              <a:ext uri="{FF2B5EF4-FFF2-40B4-BE49-F238E27FC236}">
                <a16:creationId xmlns:a16="http://schemas.microsoft.com/office/drawing/2014/main" id="{FDE344F5-32AB-95BA-455E-09C6BE3CA55C}"/>
              </a:ext>
            </a:extLst>
          </p:cNvPr>
          <p:cNvSpPr/>
          <p:nvPr userDrawn="1"/>
        </p:nvSpPr>
        <p:spPr>
          <a:xfrm>
            <a:off x="8966059" y="4835878"/>
            <a:ext cx="417979" cy="244490"/>
          </a:xfrm>
          <a:custGeom>
            <a:avLst/>
            <a:gdLst/>
            <a:ahLst/>
            <a:cxnLst/>
            <a:rect l="l" t="t" r="r" b="b"/>
            <a:pathLst>
              <a:path w="11331" h="6379" extrusionOk="0">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69;p39">
            <a:extLst>
              <a:ext uri="{FF2B5EF4-FFF2-40B4-BE49-F238E27FC236}">
                <a16:creationId xmlns:a16="http://schemas.microsoft.com/office/drawing/2014/main" id="{B6BBB5ED-DB90-7D91-ECA5-2C6A7BDD3BB1}"/>
              </a:ext>
            </a:extLst>
          </p:cNvPr>
          <p:cNvSpPr/>
          <p:nvPr userDrawn="1"/>
        </p:nvSpPr>
        <p:spPr>
          <a:xfrm>
            <a:off x="9514578" y="4735513"/>
            <a:ext cx="392968" cy="423364"/>
          </a:xfrm>
          <a:custGeom>
            <a:avLst/>
            <a:gdLst/>
            <a:ahLst/>
            <a:cxnLst/>
            <a:rect l="l" t="t" r="r" b="b"/>
            <a:pathLst>
              <a:path w="10653" h="11046" extrusionOk="0">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2" name="Google Shape;870;p39">
            <a:extLst>
              <a:ext uri="{FF2B5EF4-FFF2-40B4-BE49-F238E27FC236}">
                <a16:creationId xmlns:a16="http://schemas.microsoft.com/office/drawing/2014/main" id="{FE147603-B390-5A69-66A6-CCF06368D9B0}"/>
              </a:ext>
            </a:extLst>
          </p:cNvPr>
          <p:cNvGrpSpPr/>
          <p:nvPr userDrawn="1"/>
        </p:nvGrpSpPr>
        <p:grpSpPr>
          <a:xfrm>
            <a:off x="10175018" y="4752132"/>
            <a:ext cx="407059" cy="409145"/>
            <a:chOff x="6010925" y="3998175"/>
            <a:chExt cx="275875" cy="266875"/>
          </a:xfrm>
        </p:grpSpPr>
        <p:sp>
          <p:nvSpPr>
            <p:cNvPr id="843" name="Google Shape;871;p39">
              <a:extLst>
                <a:ext uri="{FF2B5EF4-FFF2-40B4-BE49-F238E27FC236}">
                  <a16:creationId xmlns:a16="http://schemas.microsoft.com/office/drawing/2014/main" id="{CF66650D-EF4D-B5EE-D37C-E50F2B9713CD}"/>
                </a:ext>
              </a:extLst>
            </p:cNvPr>
            <p:cNvSpPr/>
            <p:nvPr/>
          </p:nvSpPr>
          <p:spPr>
            <a:xfrm>
              <a:off x="6222525" y="3998175"/>
              <a:ext cx="64275" cy="58575"/>
            </a:xfrm>
            <a:custGeom>
              <a:avLst/>
              <a:gdLst/>
              <a:ahLst/>
              <a:cxnLst/>
              <a:rect l="l" t="t" r="r" b="b"/>
              <a:pathLst>
                <a:path w="2571" h="2343" extrusionOk="0">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72;p39">
              <a:extLst>
                <a:ext uri="{FF2B5EF4-FFF2-40B4-BE49-F238E27FC236}">
                  <a16:creationId xmlns:a16="http://schemas.microsoft.com/office/drawing/2014/main" id="{9F8B87AA-34FF-1E2E-E8EE-E82D52E5199F}"/>
                </a:ext>
              </a:extLst>
            </p:cNvPr>
            <p:cNvSpPr/>
            <p:nvPr/>
          </p:nvSpPr>
          <p:spPr>
            <a:xfrm>
              <a:off x="6010925" y="4089600"/>
              <a:ext cx="85400" cy="77650"/>
            </a:xfrm>
            <a:custGeom>
              <a:avLst/>
              <a:gdLst/>
              <a:ahLst/>
              <a:cxnLst/>
              <a:rect l="l" t="t" r="r" b="b"/>
              <a:pathLst>
                <a:path w="3416" h="3106" extrusionOk="0">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73;p39">
              <a:extLst>
                <a:ext uri="{FF2B5EF4-FFF2-40B4-BE49-F238E27FC236}">
                  <a16:creationId xmlns:a16="http://schemas.microsoft.com/office/drawing/2014/main" id="{8ECFF21B-C2B5-AA5D-1471-7BC1764C73E6}"/>
                </a:ext>
              </a:extLst>
            </p:cNvPr>
            <p:cNvSpPr/>
            <p:nvPr/>
          </p:nvSpPr>
          <p:spPr>
            <a:xfrm>
              <a:off x="6111825" y="4181175"/>
              <a:ext cx="80400" cy="83875"/>
            </a:xfrm>
            <a:custGeom>
              <a:avLst/>
              <a:gdLst/>
              <a:ahLst/>
              <a:cxnLst/>
              <a:rect l="l" t="t" r="r" b="b"/>
              <a:pathLst>
                <a:path w="3216" h="3355" extrusionOk="0">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74;p39">
              <a:extLst>
                <a:ext uri="{FF2B5EF4-FFF2-40B4-BE49-F238E27FC236}">
                  <a16:creationId xmlns:a16="http://schemas.microsoft.com/office/drawing/2014/main" id="{62AC1DCF-A74E-7016-EF31-DD6D18276D6C}"/>
                </a:ext>
              </a:extLst>
            </p:cNvPr>
            <p:cNvSpPr/>
            <p:nvPr/>
          </p:nvSpPr>
          <p:spPr>
            <a:xfrm>
              <a:off x="6086050" y="4013025"/>
              <a:ext cx="179325" cy="178900"/>
            </a:xfrm>
            <a:custGeom>
              <a:avLst/>
              <a:gdLst/>
              <a:ahLst/>
              <a:cxnLst/>
              <a:rect l="l" t="t" r="r" b="b"/>
              <a:pathLst>
                <a:path w="7173" h="7156" extrusionOk="0">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75;p39">
              <a:extLst>
                <a:ext uri="{FF2B5EF4-FFF2-40B4-BE49-F238E27FC236}">
                  <a16:creationId xmlns:a16="http://schemas.microsoft.com/office/drawing/2014/main" id="{8534CCCB-2ABC-975E-58F9-07AFDD8D2E31}"/>
                </a:ext>
              </a:extLst>
            </p:cNvPr>
            <p:cNvSpPr/>
            <p:nvPr/>
          </p:nvSpPr>
          <p:spPr>
            <a:xfrm>
              <a:off x="6042775" y="4183750"/>
              <a:ext cx="57575" cy="47550"/>
            </a:xfrm>
            <a:custGeom>
              <a:avLst/>
              <a:gdLst/>
              <a:ahLst/>
              <a:cxnLst/>
              <a:rect l="l" t="t" r="r" b="b"/>
              <a:pathLst>
                <a:path w="2303" h="1902" extrusionOk="0">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 name="Google Shape;876;p39">
            <a:extLst>
              <a:ext uri="{FF2B5EF4-FFF2-40B4-BE49-F238E27FC236}">
                <a16:creationId xmlns:a16="http://schemas.microsoft.com/office/drawing/2014/main" id="{A8A1042E-DF22-F554-6EBB-9A865E6158CD}"/>
              </a:ext>
            </a:extLst>
          </p:cNvPr>
          <p:cNvGrpSpPr/>
          <p:nvPr userDrawn="1"/>
        </p:nvGrpSpPr>
        <p:grpSpPr>
          <a:xfrm>
            <a:off x="10847162" y="4773481"/>
            <a:ext cx="392968" cy="346747"/>
            <a:chOff x="6866650" y="1038650"/>
            <a:chExt cx="266325" cy="226175"/>
          </a:xfrm>
        </p:grpSpPr>
        <p:sp>
          <p:nvSpPr>
            <p:cNvPr id="849" name="Google Shape;877;p39">
              <a:extLst>
                <a:ext uri="{FF2B5EF4-FFF2-40B4-BE49-F238E27FC236}">
                  <a16:creationId xmlns:a16="http://schemas.microsoft.com/office/drawing/2014/main" id="{8DB7F213-CC5B-9A28-4BF0-B70ABD062569}"/>
                </a:ext>
              </a:extLst>
            </p:cNvPr>
            <p:cNvSpPr/>
            <p:nvPr/>
          </p:nvSpPr>
          <p:spPr>
            <a:xfrm>
              <a:off x="6866650" y="1078350"/>
              <a:ext cx="39725" cy="186475"/>
            </a:xfrm>
            <a:custGeom>
              <a:avLst/>
              <a:gdLst/>
              <a:ahLst/>
              <a:cxnLst/>
              <a:rect l="l" t="t" r="r" b="b"/>
              <a:pathLst>
                <a:path w="1589" h="7459" extrusionOk="0">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78;p39">
              <a:extLst>
                <a:ext uri="{FF2B5EF4-FFF2-40B4-BE49-F238E27FC236}">
                  <a16:creationId xmlns:a16="http://schemas.microsoft.com/office/drawing/2014/main" id="{A8CE69CF-2E4C-7AAC-219A-CF15B8982FD3}"/>
                </a:ext>
              </a:extLst>
            </p:cNvPr>
            <p:cNvSpPr/>
            <p:nvPr/>
          </p:nvSpPr>
          <p:spPr>
            <a:xfrm>
              <a:off x="7092800" y="1078350"/>
              <a:ext cx="40175" cy="186475"/>
            </a:xfrm>
            <a:custGeom>
              <a:avLst/>
              <a:gdLst/>
              <a:ahLst/>
              <a:cxnLst/>
              <a:rect l="l" t="t" r="r" b="b"/>
              <a:pathLst>
                <a:path w="1607" h="7459" extrusionOk="0">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79;p39">
              <a:extLst>
                <a:ext uri="{FF2B5EF4-FFF2-40B4-BE49-F238E27FC236}">
                  <a16:creationId xmlns:a16="http://schemas.microsoft.com/office/drawing/2014/main" id="{B7FF73EA-4821-E3B9-37F3-8110A2E66B5A}"/>
                </a:ext>
              </a:extLst>
            </p:cNvPr>
            <p:cNvSpPr/>
            <p:nvPr/>
          </p:nvSpPr>
          <p:spPr>
            <a:xfrm>
              <a:off x="6919750" y="1038650"/>
              <a:ext cx="159700" cy="226175"/>
            </a:xfrm>
            <a:custGeom>
              <a:avLst/>
              <a:gdLst/>
              <a:ahLst/>
              <a:cxnLst/>
              <a:rect l="l" t="t" r="r" b="b"/>
              <a:pathLst>
                <a:path w="6388" h="9047" extrusionOk="0">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80;p39">
            <a:extLst>
              <a:ext uri="{FF2B5EF4-FFF2-40B4-BE49-F238E27FC236}">
                <a16:creationId xmlns:a16="http://schemas.microsoft.com/office/drawing/2014/main" id="{D7E966D6-F328-CD15-A21C-CCAB16B423CB}"/>
              </a:ext>
            </a:extLst>
          </p:cNvPr>
          <p:cNvGrpSpPr/>
          <p:nvPr userDrawn="1"/>
        </p:nvGrpSpPr>
        <p:grpSpPr>
          <a:xfrm>
            <a:off x="6089638" y="989808"/>
            <a:ext cx="304142" cy="407611"/>
            <a:chOff x="2033075" y="2942475"/>
            <a:chExt cx="206125" cy="265875"/>
          </a:xfrm>
        </p:grpSpPr>
        <p:sp>
          <p:nvSpPr>
            <p:cNvPr id="853" name="Google Shape;881;p39">
              <a:extLst>
                <a:ext uri="{FF2B5EF4-FFF2-40B4-BE49-F238E27FC236}">
                  <a16:creationId xmlns:a16="http://schemas.microsoft.com/office/drawing/2014/main" id="{EE3B8EA0-C4EB-16AD-3233-66B1136498AD}"/>
                </a:ext>
              </a:extLst>
            </p:cNvPr>
            <p:cNvSpPr/>
            <p:nvPr/>
          </p:nvSpPr>
          <p:spPr>
            <a:xfrm>
              <a:off x="2033075" y="2942475"/>
              <a:ext cx="206125" cy="265875"/>
            </a:xfrm>
            <a:custGeom>
              <a:avLst/>
              <a:gdLst/>
              <a:ahLst/>
              <a:cxnLst/>
              <a:rect l="l" t="t" r="r" b="b"/>
              <a:pathLst>
                <a:path w="8245" h="10635" extrusionOk="0">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82;p39">
              <a:extLst>
                <a:ext uri="{FF2B5EF4-FFF2-40B4-BE49-F238E27FC236}">
                  <a16:creationId xmlns:a16="http://schemas.microsoft.com/office/drawing/2014/main" id="{23963E83-4D73-569C-65F9-6BC9825491D5}"/>
                </a:ext>
              </a:extLst>
            </p:cNvPr>
            <p:cNvSpPr/>
            <p:nvPr/>
          </p:nvSpPr>
          <p:spPr>
            <a:xfrm>
              <a:off x="2072775" y="3065575"/>
              <a:ext cx="126275" cy="13400"/>
            </a:xfrm>
            <a:custGeom>
              <a:avLst/>
              <a:gdLst/>
              <a:ahLst/>
              <a:cxnLst/>
              <a:rect l="l" t="t" r="r" b="b"/>
              <a:pathLst>
                <a:path w="5051" h="536" extrusionOk="0">
                  <a:moveTo>
                    <a:pt x="1" y="1"/>
                  </a:moveTo>
                  <a:lnTo>
                    <a:pt x="1" y="536"/>
                  </a:lnTo>
                  <a:lnTo>
                    <a:pt x="5050" y="536"/>
                  </a:lnTo>
                  <a:lnTo>
                    <a:pt x="5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83;p39">
              <a:extLst>
                <a:ext uri="{FF2B5EF4-FFF2-40B4-BE49-F238E27FC236}">
                  <a16:creationId xmlns:a16="http://schemas.microsoft.com/office/drawing/2014/main" id="{2D65F302-6A5A-3512-D199-B8FED0C6921D}"/>
                </a:ext>
              </a:extLst>
            </p:cNvPr>
            <p:cNvSpPr/>
            <p:nvPr/>
          </p:nvSpPr>
          <p:spPr>
            <a:xfrm>
              <a:off x="2072775" y="3038825"/>
              <a:ext cx="43300" cy="13400"/>
            </a:xfrm>
            <a:custGeom>
              <a:avLst/>
              <a:gdLst/>
              <a:ahLst/>
              <a:cxnLst/>
              <a:rect l="l" t="t" r="r" b="b"/>
              <a:pathLst>
                <a:path w="1732" h="536" extrusionOk="0">
                  <a:moveTo>
                    <a:pt x="1" y="0"/>
                  </a:moveTo>
                  <a:lnTo>
                    <a:pt x="1" y="535"/>
                  </a:lnTo>
                  <a:lnTo>
                    <a:pt x="1732" y="535"/>
                  </a:lnTo>
                  <a:lnTo>
                    <a:pt x="17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84;p39">
              <a:extLst>
                <a:ext uri="{FF2B5EF4-FFF2-40B4-BE49-F238E27FC236}">
                  <a16:creationId xmlns:a16="http://schemas.microsoft.com/office/drawing/2014/main" id="{5D06D58D-44DD-EA1F-2D05-94D50F86EB11}"/>
                </a:ext>
              </a:extLst>
            </p:cNvPr>
            <p:cNvSpPr/>
            <p:nvPr/>
          </p:nvSpPr>
          <p:spPr>
            <a:xfrm>
              <a:off x="2072775" y="3091900"/>
              <a:ext cx="126275" cy="13400"/>
            </a:xfrm>
            <a:custGeom>
              <a:avLst/>
              <a:gdLst/>
              <a:ahLst/>
              <a:cxnLst/>
              <a:rect l="l" t="t" r="r" b="b"/>
              <a:pathLst>
                <a:path w="5051" h="536" extrusionOk="0">
                  <a:moveTo>
                    <a:pt x="1" y="0"/>
                  </a:moveTo>
                  <a:lnTo>
                    <a:pt x="1" y="536"/>
                  </a:lnTo>
                  <a:lnTo>
                    <a:pt x="5050" y="536"/>
                  </a:lnTo>
                  <a:lnTo>
                    <a:pt x="50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85;p39">
              <a:extLst>
                <a:ext uri="{FF2B5EF4-FFF2-40B4-BE49-F238E27FC236}">
                  <a16:creationId xmlns:a16="http://schemas.microsoft.com/office/drawing/2014/main" id="{89AC2CBB-9DBA-28A8-BD75-97FCC198885C}"/>
                </a:ext>
              </a:extLst>
            </p:cNvPr>
            <p:cNvSpPr/>
            <p:nvPr/>
          </p:nvSpPr>
          <p:spPr>
            <a:xfrm>
              <a:off x="2072775" y="3118650"/>
              <a:ext cx="126275" cy="13425"/>
            </a:xfrm>
            <a:custGeom>
              <a:avLst/>
              <a:gdLst/>
              <a:ahLst/>
              <a:cxnLst/>
              <a:rect l="l" t="t" r="r" b="b"/>
              <a:pathLst>
                <a:path w="5051" h="537" extrusionOk="0">
                  <a:moveTo>
                    <a:pt x="1" y="1"/>
                  </a:moveTo>
                  <a:lnTo>
                    <a:pt x="1" y="536"/>
                  </a:lnTo>
                  <a:lnTo>
                    <a:pt x="5050" y="536"/>
                  </a:lnTo>
                  <a:lnTo>
                    <a:pt x="5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86;p39">
              <a:extLst>
                <a:ext uri="{FF2B5EF4-FFF2-40B4-BE49-F238E27FC236}">
                  <a16:creationId xmlns:a16="http://schemas.microsoft.com/office/drawing/2014/main" id="{458C90B7-6EA4-A8EF-C881-554FB38E5518}"/>
                </a:ext>
              </a:extLst>
            </p:cNvPr>
            <p:cNvSpPr/>
            <p:nvPr/>
          </p:nvSpPr>
          <p:spPr>
            <a:xfrm>
              <a:off x="2072775" y="3145425"/>
              <a:ext cx="126275" cy="13400"/>
            </a:xfrm>
            <a:custGeom>
              <a:avLst/>
              <a:gdLst/>
              <a:ahLst/>
              <a:cxnLst/>
              <a:rect l="l" t="t" r="r" b="b"/>
              <a:pathLst>
                <a:path w="5051" h="536" extrusionOk="0">
                  <a:moveTo>
                    <a:pt x="1" y="0"/>
                  </a:moveTo>
                  <a:lnTo>
                    <a:pt x="1" y="536"/>
                  </a:lnTo>
                  <a:lnTo>
                    <a:pt x="5050" y="536"/>
                  </a:lnTo>
                  <a:lnTo>
                    <a:pt x="50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9" name="Google Shape;887;p39">
            <a:extLst>
              <a:ext uri="{FF2B5EF4-FFF2-40B4-BE49-F238E27FC236}">
                <a16:creationId xmlns:a16="http://schemas.microsoft.com/office/drawing/2014/main" id="{3B537AC0-FDBE-C0AD-4365-63EEA820A7D7}"/>
              </a:ext>
            </a:extLst>
          </p:cNvPr>
          <p:cNvSpPr/>
          <p:nvPr userDrawn="1"/>
        </p:nvSpPr>
        <p:spPr>
          <a:xfrm>
            <a:off x="3148002" y="5422096"/>
            <a:ext cx="314655" cy="447969"/>
          </a:xfrm>
          <a:custGeom>
            <a:avLst/>
            <a:gdLst/>
            <a:ahLst/>
            <a:cxnLst/>
            <a:rect l="l" t="t" r="r" b="b"/>
            <a:pathLst>
              <a:path w="8530" h="11688" extrusionOk="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0" name="Google Shape;888;p39">
            <a:extLst>
              <a:ext uri="{FF2B5EF4-FFF2-40B4-BE49-F238E27FC236}">
                <a16:creationId xmlns:a16="http://schemas.microsoft.com/office/drawing/2014/main" id="{0B47F4DA-6F3F-F4A4-D2F3-581C1C5DCC27}"/>
              </a:ext>
            </a:extLst>
          </p:cNvPr>
          <p:cNvGrpSpPr/>
          <p:nvPr userDrawn="1"/>
        </p:nvGrpSpPr>
        <p:grpSpPr>
          <a:xfrm>
            <a:off x="3703146" y="5462432"/>
            <a:ext cx="363384" cy="407611"/>
            <a:chOff x="3081775" y="1061400"/>
            <a:chExt cx="246275" cy="265875"/>
          </a:xfrm>
        </p:grpSpPr>
        <p:sp>
          <p:nvSpPr>
            <p:cNvPr id="861" name="Google Shape;889;p39">
              <a:extLst>
                <a:ext uri="{FF2B5EF4-FFF2-40B4-BE49-F238E27FC236}">
                  <a16:creationId xmlns:a16="http://schemas.microsoft.com/office/drawing/2014/main" id="{4C3859E3-7ABA-8451-A703-66FBE1D92B74}"/>
                </a:ext>
              </a:extLst>
            </p:cNvPr>
            <p:cNvSpPr/>
            <p:nvPr/>
          </p:nvSpPr>
          <p:spPr>
            <a:xfrm>
              <a:off x="3081775" y="1061400"/>
              <a:ext cx="246275" cy="225750"/>
            </a:xfrm>
            <a:custGeom>
              <a:avLst/>
              <a:gdLst/>
              <a:ahLst/>
              <a:cxnLst/>
              <a:rect l="l" t="t" r="r" b="b"/>
              <a:pathLst>
                <a:path w="9851" h="9030" extrusionOk="0">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90;p39">
              <a:extLst>
                <a:ext uri="{FF2B5EF4-FFF2-40B4-BE49-F238E27FC236}">
                  <a16:creationId xmlns:a16="http://schemas.microsoft.com/office/drawing/2014/main" id="{BF846916-9B50-2A7E-7520-C68F1F3FB505}"/>
                </a:ext>
              </a:extLst>
            </p:cNvPr>
            <p:cNvSpPr/>
            <p:nvPr/>
          </p:nvSpPr>
          <p:spPr>
            <a:xfrm>
              <a:off x="3121925" y="1287125"/>
              <a:ext cx="39725" cy="40150"/>
            </a:xfrm>
            <a:custGeom>
              <a:avLst/>
              <a:gdLst/>
              <a:ahLst/>
              <a:cxnLst/>
              <a:rect l="l" t="t" r="r" b="b"/>
              <a:pathLst>
                <a:path w="1589" h="1606" extrusionOk="0">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91;p39">
              <a:extLst>
                <a:ext uri="{FF2B5EF4-FFF2-40B4-BE49-F238E27FC236}">
                  <a16:creationId xmlns:a16="http://schemas.microsoft.com/office/drawing/2014/main" id="{6FBA7F52-A087-B976-6ECC-1FA548B07314}"/>
                </a:ext>
              </a:extLst>
            </p:cNvPr>
            <p:cNvSpPr/>
            <p:nvPr/>
          </p:nvSpPr>
          <p:spPr>
            <a:xfrm>
              <a:off x="3268250" y="1287125"/>
              <a:ext cx="40150" cy="40150"/>
            </a:xfrm>
            <a:custGeom>
              <a:avLst/>
              <a:gdLst/>
              <a:ahLst/>
              <a:cxnLst/>
              <a:rect l="l" t="t" r="r" b="b"/>
              <a:pathLst>
                <a:path w="1606" h="1606" extrusionOk="0">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 name="Google Shape;892;p39">
            <a:extLst>
              <a:ext uri="{FF2B5EF4-FFF2-40B4-BE49-F238E27FC236}">
                <a16:creationId xmlns:a16="http://schemas.microsoft.com/office/drawing/2014/main" id="{E3BBD5A5-45E4-EE3B-9655-5789B0D3F1AB}"/>
              </a:ext>
            </a:extLst>
          </p:cNvPr>
          <p:cNvGrpSpPr/>
          <p:nvPr userDrawn="1"/>
        </p:nvGrpSpPr>
        <p:grpSpPr>
          <a:xfrm>
            <a:off x="4305506" y="5509705"/>
            <a:ext cx="412077" cy="366563"/>
            <a:chOff x="2847150" y="1805000"/>
            <a:chExt cx="279275" cy="239100"/>
          </a:xfrm>
        </p:grpSpPr>
        <p:sp>
          <p:nvSpPr>
            <p:cNvPr id="865" name="Google Shape;893;p39">
              <a:extLst>
                <a:ext uri="{FF2B5EF4-FFF2-40B4-BE49-F238E27FC236}">
                  <a16:creationId xmlns:a16="http://schemas.microsoft.com/office/drawing/2014/main" id="{BD281A6D-0CC0-6E01-4A62-662C35FF877D}"/>
                </a:ext>
              </a:extLst>
            </p:cNvPr>
            <p:cNvSpPr/>
            <p:nvPr/>
          </p:nvSpPr>
          <p:spPr>
            <a:xfrm>
              <a:off x="2847150" y="1805000"/>
              <a:ext cx="279275" cy="145450"/>
            </a:xfrm>
            <a:custGeom>
              <a:avLst/>
              <a:gdLst/>
              <a:ahLst/>
              <a:cxnLst/>
              <a:rect l="l" t="t" r="r" b="b"/>
              <a:pathLst>
                <a:path w="11171" h="5818" extrusionOk="0">
                  <a:moveTo>
                    <a:pt x="5585" y="0"/>
                  </a:moveTo>
                  <a:lnTo>
                    <a:pt x="1" y="5317"/>
                  </a:lnTo>
                  <a:lnTo>
                    <a:pt x="607" y="5817"/>
                  </a:lnTo>
                  <a:lnTo>
                    <a:pt x="5585" y="1089"/>
                  </a:lnTo>
                  <a:lnTo>
                    <a:pt x="10563" y="5817"/>
                  </a:lnTo>
                  <a:lnTo>
                    <a:pt x="11170" y="5317"/>
                  </a:lnTo>
                  <a:lnTo>
                    <a:pt x="55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94;p39">
              <a:extLst>
                <a:ext uri="{FF2B5EF4-FFF2-40B4-BE49-F238E27FC236}">
                  <a16:creationId xmlns:a16="http://schemas.microsoft.com/office/drawing/2014/main" id="{AEA7DE15-7715-7AF2-3305-6A23F9B0710F}"/>
                </a:ext>
              </a:extLst>
            </p:cNvPr>
            <p:cNvSpPr/>
            <p:nvPr/>
          </p:nvSpPr>
          <p:spPr>
            <a:xfrm>
              <a:off x="2887300" y="1850950"/>
              <a:ext cx="199425" cy="193150"/>
            </a:xfrm>
            <a:custGeom>
              <a:avLst/>
              <a:gdLst/>
              <a:ahLst/>
              <a:cxnLst/>
              <a:rect l="l" t="t" r="r" b="b"/>
              <a:pathLst>
                <a:path w="7977" h="7726" extrusionOk="0">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7" name="Google Shape;895;p39">
            <a:extLst>
              <a:ext uri="{FF2B5EF4-FFF2-40B4-BE49-F238E27FC236}">
                <a16:creationId xmlns:a16="http://schemas.microsoft.com/office/drawing/2014/main" id="{7E608B2B-EB3C-055E-B8AA-98DD575E72EA}"/>
              </a:ext>
            </a:extLst>
          </p:cNvPr>
          <p:cNvSpPr/>
          <p:nvPr userDrawn="1"/>
        </p:nvSpPr>
        <p:spPr>
          <a:xfrm>
            <a:off x="4955318" y="5565933"/>
            <a:ext cx="431774" cy="214096"/>
          </a:xfrm>
          <a:custGeom>
            <a:avLst/>
            <a:gdLst/>
            <a:ahLst/>
            <a:cxnLst/>
            <a:rect l="l" t="t" r="r" b="b"/>
            <a:pathLst>
              <a:path w="11705" h="5586" extrusionOk="0">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8" name="Google Shape;896;p39">
            <a:extLst>
              <a:ext uri="{FF2B5EF4-FFF2-40B4-BE49-F238E27FC236}">
                <a16:creationId xmlns:a16="http://schemas.microsoft.com/office/drawing/2014/main" id="{4B185525-4DFA-D708-971E-719936ED8361}"/>
              </a:ext>
            </a:extLst>
          </p:cNvPr>
          <p:cNvGrpSpPr/>
          <p:nvPr userDrawn="1"/>
        </p:nvGrpSpPr>
        <p:grpSpPr>
          <a:xfrm>
            <a:off x="5629113" y="5447104"/>
            <a:ext cx="392968" cy="408301"/>
            <a:chOff x="6435300" y="1095300"/>
            <a:chExt cx="266325" cy="266325"/>
          </a:xfrm>
        </p:grpSpPr>
        <p:sp>
          <p:nvSpPr>
            <p:cNvPr id="869" name="Google Shape;897;p39">
              <a:extLst>
                <a:ext uri="{FF2B5EF4-FFF2-40B4-BE49-F238E27FC236}">
                  <a16:creationId xmlns:a16="http://schemas.microsoft.com/office/drawing/2014/main" id="{C93AD980-C8A0-C022-C014-4689378E61BB}"/>
                </a:ext>
              </a:extLst>
            </p:cNvPr>
            <p:cNvSpPr/>
            <p:nvPr/>
          </p:nvSpPr>
          <p:spPr>
            <a:xfrm>
              <a:off x="6444225" y="1095300"/>
              <a:ext cx="247150" cy="266325"/>
            </a:xfrm>
            <a:custGeom>
              <a:avLst/>
              <a:gdLst/>
              <a:ahLst/>
              <a:cxnLst/>
              <a:rect l="l" t="t" r="r" b="b"/>
              <a:pathLst>
                <a:path w="9886" h="10653" extrusionOk="0">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98;p39">
              <a:extLst>
                <a:ext uri="{FF2B5EF4-FFF2-40B4-BE49-F238E27FC236}">
                  <a16:creationId xmlns:a16="http://schemas.microsoft.com/office/drawing/2014/main" id="{49D9C192-73DF-97C9-DB1A-4290F5B9F503}"/>
                </a:ext>
              </a:extLst>
            </p:cNvPr>
            <p:cNvSpPr/>
            <p:nvPr/>
          </p:nvSpPr>
          <p:spPr>
            <a:xfrm>
              <a:off x="6435300" y="1258125"/>
              <a:ext cx="79875" cy="20100"/>
            </a:xfrm>
            <a:custGeom>
              <a:avLst/>
              <a:gdLst/>
              <a:ahLst/>
              <a:cxnLst/>
              <a:rect l="l" t="t" r="r" b="b"/>
              <a:pathLst>
                <a:path w="3195" h="804" extrusionOk="0">
                  <a:moveTo>
                    <a:pt x="1" y="0"/>
                  </a:moveTo>
                  <a:cubicBezTo>
                    <a:pt x="1" y="446"/>
                    <a:pt x="715" y="803"/>
                    <a:pt x="1589" y="803"/>
                  </a:cubicBezTo>
                  <a:cubicBezTo>
                    <a:pt x="2481" y="803"/>
                    <a:pt x="3195" y="446"/>
                    <a:pt x="31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99;p39">
              <a:extLst>
                <a:ext uri="{FF2B5EF4-FFF2-40B4-BE49-F238E27FC236}">
                  <a16:creationId xmlns:a16="http://schemas.microsoft.com/office/drawing/2014/main" id="{980AB6F3-6575-0AA7-176C-5262FC3E07F0}"/>
                </a:ext>
              </a:extLst>
            </p:cNvPr>
            <p:cNvSpPr/>
            <p:nvPr/>
          </p:nvSpPr>
          <p:spPr>
            <a:xfrm>
              <a:off x="6621325" y="1258125"/>
              <a:ext cx="80300" cy="20100"/>
            </a:xfrm>
            <a:custGeom>
              <a:avLst/>
              <a:gdLst/>
              <a:ahLst/>
              <a:cxnLst/>
              <a:rect l="l" t="t" r="r" b="b"/>
              <a:pathLst>
                <a:path w="3212" h="804" extrusionOk="0">
                  <a:moveTo>
                    <a:pt x="0" y="0"/>
                  </a:moveTo>
                  <a:cubicBezTo>
                    <a:pt x="0" y="446"/>
                    <a:pt x="732" y="803"/>
                    <a:pt x="1606" y="803"/>
                  </a:cubicBezTo>
                  <a:cubicBezTo>
                    <a:pt x="2480" y="803"/>
                    <a:pt x="3212" y="446"/>
                    <a:pt x="3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2" name="Google Shape;900;p39">
            <a:extLst>
              <a:ext uri="{FF2B5EF4-FFF2-40B4-BE49-F238E27FC236}">
                <a16:creationId xmlns:a16="http://schemas.microsoft.com/office/drawing/2014/main" id="{2AC1C547-69AD-726E-F0A5-B87777A62A8E}"/>
              </a:ext>
            </a:extLst>
          </p:cNvPr>
          <p:cNvSpPr/>
          <p:nvPr userDrawn="1"/>
        </p:nvSpPr>
        <p:spPr>
          <a:xfrm>
            <a:off x="6258164" y="5463211"/>
            <a:ext cx="275148" cy="372733"/>
          </a:xfrm>
          <a:custGeom>
            <a:avLst/>
            <a:gdLst/>
            <a:ahLst/>
            <a:cxnLst/>
            <a:rect l="l" t="t" r="r" b="b"/>
            <a:pathLst>
              <a:path w="7459" h="9725" extrusionOk="0">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901;p39">
            <a:extLst>
              <a:ext uri="{FF2B5EF4-FFF2-40B4-BE49-F238E27FC236}">
                <a16:creationId xmlns:a16="http://schemas.microsoft.com/office/drawing/2014/main" id="{747A168B-9E71-85FB-B47B-467FB7CAB9B7}"/>
              </a:ext>
            </a:extLst>
          </p:cNvPr>
          <p:cNvSpPr/>
          <p:nvPr userDrawn="1"/>
        </p:nvSpPr>
        <p:spPr>
          <a:xfrm>
            <a:off x="6772407" y="5431373"/>
            <a:ext cx="348851" cy="347437"/>
          </a:xfrm>
          <a:custGeom>
            <a:avLst/>
            <a:gdLst/>
            <a:ahLst/>
            <a:cxnLst/>
            <a:rect l="l" t="t" r="r" b="b"/>
            <a:pathLst>
              <a:path w="9457" h="9065" extrusionOk="0">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4" name="Google Shape;902;p39">
            <a:extLst>
              <a:ext uri="{FF2B5EF4-FFF2-40B4-BE49-F238E27FC236}">
                <a16:creationId xmlns:a16="http://schemas.microsoft.com/office/drawing/2014/main" id="{89F93550-6310-5E83-A630-2E67A5B8184A}"/>
              </a:ext>
            </a:extLst>
          </p:cNvPr>
          <p:cNvGrpSpPr/>
          <p:nvPr userDrawn="1"/>
        </p:nvGrpSpPr>
        <p:grpSpPr>
          <a:xfrm>
            <a:off x="7362412" y="5441558"/>
            <a:ext cx="336345" cy="408301"/>
            <a:chOff x="4506525" y="1060950"/>
            <a:chExt cx="227950" cy="266325"/>
          </a:xfrm>
        </p:grpSpPr>
        <p:sp>
          <p:nvSpPr>
            <p:cNvPr id="875" name="Google Shape;903;p39">
              <a:extLst>
                <a:ext uri="{FF2B5EF4-FFF2-40B4-BE49-F238E27FC236}">
                  <a16:creationId xmlns:a16="http://schemas.microsoft.com/office/drawing/2014/main" id="{604F38B7-0648-F252-659D-49C7A35C595A}"/>
                </a:ext>
              </a:extLst>
            </p:cNvPr>
            <p:cNvSpPr/>
            <p:nvPr/>
          </p:nvSpPr>
          <p:spPr>
            <a:xfrm>
              <a:off x="4603750" y="1143925"/>
              <a:ext cx="13425" cy="13400"/>
            </a:xfrm>
            <a:custGeom>
              <a:avLst/>
              <a:gdLst/>
              <a:ahLst/>
              <a:cxnLst/>
              <a:rect l="l" t="t" r="r" b="b"/>
              <a:pathLst>
                <a:path w="537" h="536" extrusionOk="0">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904;p39">
              <a:extLst>
                <a:ext uri="{FF2B5EF4-FFF2-40B4-BE49-F238E27FC236}">
                  <a16:creationId xmlns:a16="http://schemas.microsoft.com/office/drawing/2014/main" id="{3F425EB3-2714-1F23-6CA9-7544621FC267}"/>
                </a:ext>
              </a:extLst>
            </p:cNvPr>
            <p:cNvSpPr/>
            <p:nvPr/>
          </p:nvSpPr>
          <p:spPr>
            <a:xfrm>
              <a:off x="4623825" y="1143925"/>
              <a:ext cx="13425" cy="13400"/>
            </a:xfrm>
            <a:custGeom>
              <a:avLst/>
              <a:gdLst/>
              <a:ahLst/>
              <a:cxnLst/>
              <a:rect l="l" t="t" r="r" b="b"/>
              <a:pathLst>
                <a:path w="537" h="536" extrusionOk="0">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905;p39">
              <a:extLst>
                <a:ext uri="{FF2B5EF4-FFF2-40B4-BE49-F238E27FC236}">
                  <a16:creationId xmlns:a16="http://schemas.microsoft.com/office/drawing/2014/main" id="{938F7F5D-E8BF-9767-95CE-10CFF28B71F2}"/>
                </a:ext>
              </a:extLst>
            </p:cNvPr>
            <p:cNvSpPr/>
            <p:nvPr/>
          </p:nvSpPr>
          <p:spPr>
            <a:xfrm>
              <a:off x="4613575" y="1220650"/>
              <a:ext cx="13400" cy="13400"/>
            </a:xfrm>
            <a:custGeom>
              <a:avLst/>
              <a:gdLst/>
              <a:ahLst/>
              <a:cxnLst/>
              <a:rect l="l" t="t" r="r" b="b"/>
              <a:pathLst>
                <a:path w="536" h="536" extrusionOk="0">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906;p39">
              <a:extLst>
                <a:ext uri="{FF2B5EF4-FFF2-40B4-BE49-F238E27FC236}">
                  <a16:creationId xmlns:a16="http://schemas.microsoft.com/office/drawing/2014/main" id="{7AA649BB-E87B-3427-F270-3A217F4DE006}"/>
                </a:ext>
              </a:extLst>
            </p:cNvPr>
            <p:cNvSpPr/>
            <p:nvPr/>
          </p:nvSpPr>
          <p:spPr>
            <a:xfrm>
              <a:off x="4613575" y="1247425"/>
              <a:ext cx="13400" cy="12950"/>
            </a:xfrm>
            <a:custGeom>
              <a:avLst/>
              <a:gdLst/>
              <a:ahLst/>
              <a:cxnLst/>
              <a:rect l="l" t="t" r="r" b="b"/>
              <a:pathLst>
                <a:path w="536" h="518" extrusionOk="0">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907;p39">
              <a:extLst>
                <a:ext uri="{FF2B5EF4-FFF2-40B4-BE49-F238E27FC236}">
                  <a16:creationId xmlns:a16="http://schemas.microsoft.com/office/drawing/2014/main" id="{109C1335-2A42-8C02-3F44-E25293F566CE}"/>
                </a:ext>
              </a:extLst>
            </p:cNvPr>
            <p:cNvSpPr/>
            <p:nvPr/>
          </p:nvSpPr>
          <p:spPr>
            <a:xfrm>
              <a:off x="4613575" y="1270600"/>
              <a:ext cx="13400" cy="13425"/>
            </a:xfrm>
            <a:custGeom>
              <a:avLst/>
              <a:gdLst/>
              <a:ahLst/>
              <a:cxnLst/>
              <a:rect l="l" t="t" r="r" b="b"/>
              <a:pathLst>
                <a:path w="536" h="537" extrusionOk="0">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908;p39">
              <a:extLst>
                <a:ext uri="{FF2B5EF4-FFF2-40B4-BE49-F238E27FC236}">
                  <a16:creationId xmlns:a16="http://schemas.microsoft.com/office/drawing/2014/main" id="{20C26873-D474-5BCC-3207-1CD74C036583}"/>
                </a:ext>
              </a:extLst>
            </p:cNvPr>
            <p:cNvSpPr/>
            <p:nvPr/>
          </p:nvSpPr>
          <p:spPr>
            <a:xfrm>
              <a:off x="4506525" y="1060950"/>
              <a:ext cx="227950" cy="266325"/>
            </a:xfrm>
            <a:custGeom>
              <a:avLst/>
              <a:gdLst/>
              <a:ahLst/>
              <a:cxnLst/>
              <a:rect l="l" t="t" r="r" b="b"/>
              <a:pathLst>
                <a:path w="9118" h="10653" extrusionOk="0">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909;p39">
              <a:extLst>
                <a:ext uri="{FF2B5EF4-FFF2-40B4-BE49-F238E27FC236}">
                  <a16:creationId xmlns:a16="http://schemas.microsoft.com/office/drawing/2014/main" id="{FAE3E13E-7116-5333-E780-1792B2E6D8DE}"/>
                </a:ext>
              </a:extLst>
            </p:cNvPr>
            <p:cNvSpPr/>
            <p:nvPr/>
          </p:nvSpPr>
          <p:spPr>
            <a:xfrm>
              <a:off x="4613575" y="1160875"/>
              <a:ext cx="20100" cy="13400"/>
            </a:xfrm>
            <a:custGeom>
              <a:avLst/>
              <a:gdLst/>
              <a:ahLst/>
              <a:cxnLst/>
              <a:rect l="l" t="t" r="r" b="b"/>
              <a:pathLst>
                <a:path w="804" h="536" extrusionOk="0">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2" name="Google Shape;910;p39">
            <a:extLst>
              <a:ext uri="{FF2B5EF4-FFF2-40B4-BE49-F238E27FC236}">
                <a16:creationId xmlns:a16="http://schemas.microsoft.com/office/drawing/2014/main" id="{3D3B7580-9243-342D-13D0-54B50800E7E9}"/>
              </a:ext>
            </a:extLst>
          </p:cNvPr>
          <p:cNvSpPr/>
          <p:nvPr userDrawn="1"/>
        </p:nvSpPr>
        <p:spPr>
          <a:xfrm>
            <a:off x="7874570" y="5580366"/>
            <a:ext cx="431812" cy="142654"/>
          </a:xfrm>
          <a:custGeom>
            <a:avLst/>
            <a:gdLst/>
            <a:ahLst/>
            <a:cxnLst/>
            <a:rect l="l" t="t" r="r" b="b"/>
            <a:pathLst>
              <a:path w="11706" h="3722" extrusionOk="0">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911;p39">
            <a:extLst>
              <a:ext uri="{FF2B5EF4-FFF2-40B4-BE49-F238E27FC236}">
                <a16:creationId xmlns:a16="http://schemas.microsoft.com/office/drawing/2014/main" id="{0363E1DD-99CE-4B77-4113-EDC2965D74B5}"/>
              </a:ext>
            </a:extLst>
          </p:cNvPr>
          <p:cNvSpPr/>
          <p:nvPr userDrawn="1"/>
        </p:nvSpPr>
        <p:spPr>
          <a:xfrm>
            <a:off x="8987004" y="5529035"/>
            <a:ext cx="342949" cy="402820"/>
          </a:xfrm>
          <a:custGeom>
            <a:avLst/>
            <a:gdLst/>
            <a:ahLst/>
            <a:cxnLst/>
            <a:rect l="l" t="t" r="r" b="b"/>
            <a:pathLst>
              <a:path w="9297" h="10510" extrusionOk="0">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4" name="Google Shape;912;p39">
            <a:extLst>
              <a:ext uri="{FF2B5EF4-FFF2-40B4-BE49-F238E27FC236}">
                <a16:creationId xmlns:a16="http://schemas.microsoft.com/office/drawing/2014/main" id="{A25C7728-ECAC-DB31-08EE-E224E90A2ED8}"/>
              </a:ext>
            </a:extLst>
          </p:cNvPr>
          <p:cNvGrpSpPr/>
          <p:nvPr userDrawn="1"/>
        </p:nvGrpSpPr>
        <p:grpSpPr>
          <a:xfrm>
            <a:off x="8484650" y="5528775"/>
            <a:ext cx="280423" cy="400750"/>
            <a:chOff x="867500" y="3647700"/>
            <a:chExt cx="190050" cy="261400"/>
          </a:xfrm>
        </p:grpSpPr>
        <p:sp>
          <p:nvSpPr>
            <p:cNvPr id="885" name="Google Shape;913;p39">
              <a:extLst>
                <a:ext uri="{FF2B5EF4-FFF2-40B4-BE49-F238E27FC236}">
                  <a16:creationId xmlns:a16="http://schemas.microsoft.com/office/drawing/2014/main" id="{728C056F-6FFF-371E-343C-EAD40332DC5D}"/>
                </a:ext>
              </a:extLst>
            </p:cNvPr>
            <p:cNvSpPr/>
            <p:nvPr/>
          </p:nvSpPr>
          <p:spPr>
            <a:xfrm>
              <a:off x="923275" y="3796225"/>
              <a:ext cx="78525" cy="78975"/>
            </a:xfrm>
            <a:custGeom>
              <a:avLst/>
              <a:gdLst/>
              <a:ahLst/>
              <a:cxnLst/>
              <a:rect l="l" t="t" r="r" b="b"/>
              <a:pathLst>
                <a:path w="3141" h="3159" extrusionOk="0">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914;p39">
              <a:extLst>
                <a:ext uri="{FF2B5EF4-FFF2-40B4-BE49-F238E27FC236}">
                  <a16:creationId xmlns:a16="http://schemas.microsoft.com/office/drawing/2014/main" id="{55B76D4C-E7C8-26AF-CD82-73D9D960467A}"/>
                </a:ext>
              </a:extLst>
            </p:cNvPr>
            <p:cNvSpPr/>
            <p:nvPr/>
          </p:nvSpPr>
          <p:spPr>
            <a:xfrm>
              <a:off x="888925" y="3762775"/>
              <a:ext cx="146775" cy="146325"/>
            </a:xfrm>
            <a:custGeom>
              <a:avLst/>
              <a:gdLst/>
              <a:ahLst/>
              <a:cxnLst/>
              <a:rect l="l" t="t" r="r" b="b"/>
              <a:pathLst>
                <a:path w="5871" h="5853" extrusionOk="0">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915;p39">
              <a:extLst>
                <a:ext uri="{FF2B5EF4-FFF2-40B4-BE49-F238E27FC236}">
                  <a16:creationId xmlns:a16="http://schemas.microsoft.com/office/drawing/2014/main" id="{D7381ED7-449F-CCFE-B544-CEBD0011318B}"/>
                </a:ext>
              </a:extLst>
            </p:cNvPr>
            <p:cNvSpPr/>
            <p:nvPr/>
          </p:nvSpPr>
          <p:spPr>
            <a:xfrm>
              <a:off x="980375" y="3647700"/>
              <a:ext cx="77175" cy="120450"/>
            </a:xfrm>
            <a:custGeom>
              <a:avLst/>
              <a:gdLst/>
              <a:ahLst/>
              <a:cxnLst/>
              <a:rect l="l" t="t" r="r" b="b"/>
              <a:pathLst>
                <a:path w="3087" h="4818" extrusionOk="0">
                  <a:moveTo>
                    <a:pt x="1874" y="0"/>
                  </a:moveTo>
                  <a:lnTo>
                    <a:pt x="821" y="2266"/>
                  </a:lnTo>
                  <a:lnTo>
                    <a:pt x="0" y="4122"/>
                  </a:lnTo>
                  <a:cubicBezTo>
                    <a:pt x="535" y="4247"/>
                    <a:pt x="1035" y="4479"/>
                    <a:pt x="1445" y="4818"/>
                  </a:cubicBezTo>
                  <a:lnTo>
                    <a:pt x="3087" y="1106"/>
                  </a:lnTo>
                  <a:lnTo>
                    <a:pt x="23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916;p39">
              <a:extLst>
                <a:ext uri="{FF2B5EF4-FFF2-40B4-BE49-F238E27FC236}">
                  <a16:creationId xmlns:a16="http://schemas.microsoft.com/office/drawing/2014/main" id="{0A9A7A0D-AB01-3651-6B06-A40873141440}"/>
                </a:ext>
              </a:extLst>
            </p:cNvPr>
            <p:cNvSpPr/>
            <p:nvPr/>
          </p:nvSpPr>
          <p:spPr>
            <a:xfrm>
              <a:off x="867500" y="3647700"/>
              <a:ext cx="77200" cy="120450"/>
            </a:xfrm>
            <a:custGeom>
              <a:avLst/>
              <a:gdLst/>
              <a:ahLst/>
              <a:cxnLst/>
              <a:rect l="l" t="t" r="r" b="b"/>
              <a:pathLst>
                <a:path w="3088" h="4818" extrusionOk="0">
                  <a:moveTo>
                    <a:pt x="733" y="0"/>
                  </a:moveTo>
                  <a:lnTo>
                    <a:pt x="1" y="1106"/>
                  </a:lnTo>
                  <a:lnTo>
                    <a:pt x="1643" y="4818"/>
                  </a:lnTo>
                  <a:cubicBezTo>
                    <a:pt x="2053" y="4479"/>
                    <a:pt x="2552" y="4247"/>
                    <a:pt x="3088" y="4122"/>
                  </a:cubicBezTo>
                  <a:lnTo>
                    <a:pt x="2249" y="2266"/>
                  </a:lnTo>
                  <a:lnTo>
                    <a:pt x="12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917;p39">
              <a:extLst>
                <a:ext uri="{FF2B5EF4-FFF2-40B4-BE49-F238E27FC236}">
                  <a16:creationId xmlns:a16="http://schemas.microsoft.com/office/drawing/2014/main" id="{657BAD61-3F13-C5EE-DDBE-2AC2F3A8B392}"/>
                </a:ext>
              </a:extLst>
            </p:cNvPr>
            <p:cNvSpPr/>
            <p:nvPr/>
          </p:nvSpPr>
          <p:spPr>
            <a:xfrm>
              <a:off x="912575" y="3647700"/>
              <a:ext cx="99925" cy="40175"/>
            </a:xfrm>
            <a:custGeom>
              <a:avLst/>
              <a:gdLst/>
              <a:ahLst/>
              <a:cxnLst/>
              <a:rect l="l" t="t" r="r" b="b"/>
              <a:pathLst>
                <a:path w="3997" h="1607" extrusionOk="0">
                  <a:moveTo>
                    <a:pt x="0" y="0"/>
                  </a:moveTo>
                  <a:lnTo>
                    <a:pt x="732" y="1606"/>
                  </a:lnTo>
                  <a:lnTo>
                    <a:pt x="3247" y="1606"/>
                  </a:lnTo>
                  <a:lnTo>
                    <a:pt x="39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0" name="Google Shape;918;p39">
            <a:extLst>
              <a:ext uri="{FF2B5EF4-FFF2-40B4-BE49-F238E27FC236}">
                <a16:creationId xmlns:a16="http://schemas.microsoft.com/office/drawing/2014/main" id="{18E69DF0-7144-0E59-5AF7-70502939AB23}"/>
              </a:ext>
            </a:extLst>
          </p:cNvPr>
          <p:cNvSpPr/>
          <p:nvPr userDrawn="1"/>
        </p:nvSpPr>
        <p:spPr>
          <a:xfrm>
            <a:off x="9552247" y="5491753"/>
            <a:ext cx="398206" cy="346785"/>
          </a:xfrm>
          <a:custGeom>
            <a:avLst/>
            <a:gdLst/>
            <a:ahLst/>
            <a:cxnLst/>
            <a:rect l="l" t="t" r="r" b="b"/>
            <a:pathLst>
              <a:path w="10795" h="9048" extrusionOk="0">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919;p39">
            <a:extLst>
              <a:ext uri="{FF2B5EF4-FFF2-40B4-BE49-F238E27FC236}">
                <a16:creationId xmlns:a16="http://schemas.microsoft.com/office/drawing/2014/main" id="{C8E17C44-D117-8FE5-E433-4EBA63A2F0E9}"/>
              </a:ext>
            </a:extLst>
          </p:cNvPr>
          <p:cNvSpPr/>
          <p:nvPr userDrawn="1"/>
        </p:nvSpPr>
        <p:spPr>
          <a:xfrm>
            <a:off x="10223922" y="5490333"/>
            <a:ext cx="342283" cy="407267"/>
          </a:xfrm>
          <a:custGeom>
            <a:avLst/>
            <a:gdLst/>
            <a:ahLst/>
            <a:cxnLst/>
            <a:rect l="l" t="t" r="r" b="b"/>
            <a:pathLst>
              <a:path w="9279" h="10626" extrusionOk="0">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2" name="Google Shape;920;p39">
            <a:extLst>
              <a:ext uri="{FF2B5EF4-FFF2-40B4-BE49-F238E27FC236}">
                <a16:creationId xmlns:a16="http://schemas.microsoft.com/office/drawing/2014/main" id="{6420E397-9F18-37E5-41F2-A6751A080829}"/>
              </a:ext>
            </a:extLst>
          </p:cNvPr>
          <p:cNvGrpSpPr/>
          <p:nvPr userDrawn="1"/>
        </p:nvGrpSpPr>
        <p:grpSpPr>
          <a:xfrm>
            <a:off x="10875755" y="5478670"/>
            <a:ext cx="334390" cy="447969"/>
            <a:chOff x="3707175" y="1322350"/>
            <a:chExt cx="226625" cy="292200"/>
          </a:xfrm>
        </p:grpSpPr>
        <p:sp>
          <p:nvSpPr>
            <p:cNvPr id="893" name="Google Shape;921;p39">
              <a:extLst>
                <a:ext uri="{FF2B5EF4-FFF2-40B4-BE49-F238E27FC236}">
                  <a16:creationId xmlns:a16="http://schemas.microsoft.com/office/drawing/2014/main" id="{5746678E-31FD-C8D2-C50C-BB23C75C68FE}"/>
                </a:ext>
              </a:extLst>
            </p:cNvPr>
            <p:cNvSpPr/>
            <p:nvPr/>
          </p:nvSpPr>
          <p:spPr>
            <a:xfrm>
              <a:off x="3707175" y="1322350"/>
              <a:ext cx="226625" cy="292200"/>
            </a:xfrm>
            <a:custGeom>
              <a:avLst/>
              <a:gdLst/>
              <a:ahLst/>
              <a:cxnLst/>
              <a:rect l="l" t="t" r="r" b="b"/>
              <a:pathLst>
                <a:path w="9065" h="11688" extrusionOk="0">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922;p39">
              <a:extLst>
                <a:ext uri="{FF2B5EF4-FFF2-40B4-BE49-F238E27FC236}">
                  <a16:creationId xmlns:a16="http://schemas.microsoft.com/office/drawing/2014/main" id="{4AA25AA9-D38B-D481-E19A-13D1C5E2DF47}"/>
                </a:ext>
              </a:extLst>
            </p:cNvPr>
            <p:cNvSpPr/>
            <p:nvPr/>
          </p:nvSpPr>
          <p:spPr>
            <a:xfrm>
              <a:off x="3880250" y="1415575"/>
              <a:ext cx="33475" cy="33050"/>
            </a:xfrm>
            <a:custGeom>
              <a:avLst/>
              <a:gdLst/>
              <a:ahLst/>
              <a:cxnLst/>
              <a:rect l="l" t="t" r="r" b="b"/>
              <a:pathLst>
                <a:path w="1339" h="1322" extrusionOk="0">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01716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25" name="Picture 24">
            <a:hlinkClick r:id="rId2"/>
            <a:extLst>
              <a:ext uri="{FF2B5EF4-FFF2-40B4-BE49-F238E27FC236}">
                <a16:creationId xmlns:a16="http://schemas.microsoft.com/office/drawing/2014/main" id="{20961716-D763-692F-3153-E53150AF46EC}"/>
              </a:ext>
            </a:extLst>
          </p:cNvPr>
          <p:cNvPicPr>
            <a:picLocks noChangeAspect="1"/>
          </p:cNvPicPr>
          <p:nvPr userDrawn="1"/>
        </p:nvPicPr>
        <p:blipFill>
          <a:blip r:embed="rId3"/>
          <a:stretch>
            <a:fillRect/>
          </a:stretch>
        </p:blipFill>
        <p:spPr>
          <a:xfrm>
            <a:off x="9708451" y="6202486"/>
            <a:ext cx="297003" cy="297003"/>
          </a:xfrm>
          <a:prstGeom prst="rect">
            <a:avLst/>
          </a:prstGeom>
        </p:spPr>
      </p:pic>
      <p:pic>
        <p:nvPicPr>
          <p:cNvPr id="26" name="Picture 25">
            <a:hlinkClick r:id="rId4"/>
            <a:extLst>
              <a:ext uri="{FF2B5EF4-FFF2-40B4-BE49-F238E27FC236}">
                <a16:creationId xmlns:a16="http://schemas.microsoft.com/office/drawing/2014/main" id="{46ED8A1B-C4D6-F1E8-1589-828022EED9FE}"/>
              </a:ext>
            </a:extLst>
          </p:cNvPr>
          <p:cNvPicPr>
            <a:picLocks noChangeAspect="1"/>
          </p:cNvPicPr>
          <p:nvPr userDrawn="1"/>
        </p:nvPicPr>
        <p:blipFill>
          <a:blip r:embed="rId5"/>
          <a:stretch>
            <a:fillRect/>
          </a:stretch>
        </p:blipFill>
        <p:spPr>
          <a:xfrm>
            <a:off x="10914947" y="6202486"/>
            <a:ext cx="297003" cy="297003"/>
          </a:xfrm>
          <a:prstGeom prst="rect">
            <a:avLst/>
          </a:prstGeom>
        </p:spPr>
      </p:pic>
      <p:pic>
        <p:nvPicPr>
          <p:cNvPr id="27" name="Picture 26">
            <a:hlinkClick r:id="rId6"/>
            <a:extLst>
              <a:ext uri="{FF2B5EF4-FFF2-40B4-BE49-F238E27FC236}">
                <a16:creationId xmlns:a16="http://schemas.microsoft.com/office/drawing/2014/main" id="{9FB77C21-5BB4-C031-C368-A0F82C3D5798}"/>
              </a:ext>
            </a:extLst>
          </p:cNvPr>
          <p:cNvPicPr>
            <a:picLocks noChangeAspect="1"/>
          </p:cNvPicPr>
          <p:nvPr userDrawn="1"/>
        </p:nvPicPr>
        <p:blipFill>
          <a:blip r:embed="rId7"/>
          <a:stretch>
            <a:fillRect/>
          </a:stretch>
        </p:blipFill>
        <p:spPr>
          <a:xfrm>
            <a:off x="11487540" y="6202486"/>
            <a:ext cx="297003" cy="297003"/>
          </a:xfrm>
          <a:prstGeom prst="rect">
            <a:avLst/>
          </a:prstGeom>
        </p:spPr>
      </p:pic>
      <p:pic>
        <p:nvPicPr>
          <p:cNvPr id="28" name="Picture 27">
            <a:hlinkClick r:id="rId8"/>
            <a:extLst>
              <a:ext uri="{FF2B5EF4-FFF2-40B4-BE49-F238E27FC236}">
                <a16:creationId xmlns:a16="http://schemas.microsoft.com/office/drawing/2014/main" id="{6DDC5478-AE7B-1ED3-3052-F512ED90A900}"/>
              </a:ext>
            </a:extLst>
          </p:cNvPr>
          <p:cNvPicPr>
            <a:picLocks noChangeAspect="1"/>
          </p:cNvPicPr>
          <p:nvPr userDrawn="1"/>
        </p:nvPicPr>
        <p:blipFill>
          <a:blip r:embed="rId9"/>
          <a:stretch>
            <a:fillRect/>
          </a:stretch>
        </p:blipFill>
        <p:spPr>
          <a:xfrm>
            <a:off x="10308449" y="6202486"/>
            <a:ext cx="297003" cy="297003"/>
          </a:xfrm>
          <a:prstGeom prst="rect">
            <a:avLst/>
          </a:prstGeom>
        </p:spPr>
      </p:pic>
      <p:sp>
        <p:nvSpPr>
          <p:cNvPr id="29" name="Text Placeholder 14">
            <a:extLst>
              <a:ext uri="{FF2B5EF4-FFF2-40B4-BE49-F238E27FC236}">
                <a16:creationId xmlns:a16="http://schemas.microsoft.com/office/drawing/2014/main" id="{405E418F-4A4C-47E0-5F56-9F41001BAC5E}"/>
              </a:ext>
            </a:extLst>
          </p:cNvPr>
          <p:cNvSpPr>
            <a:spLocks noGrp="1"/>
          </p:cNvSpPr>
          <p:nvPr>
            <p:ph type="body" sz="quarter" idx="10"/>
          </p:nvPr>
        </p:nvSpPr>
        <p:spPr>
          <a:xfrm>
            <a:off x="655320" y="1669164"/>
            <a:ext cx="5816732" cy="314325"/>
          </a:xfrm>
        </p:spPr>
        <p:txBody>
          <a:bodyPr>
            <a:noAutofit/>
          </a:bodyPr>
          <a:lstStyle>
            <a:lvl1pPr marL="0" indent="0">
              <a:buNone/>
              <a:defRPr sz="36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0" name="Text Placeholder 14">
            <a:extLst>
              <a:ext uri="{FF2B5EF4-FFF2-40B4-BE49-F238E27FC236}">
                <a16:creationId xmlns:a16="http://schemas.microsoft.com/office/drawing/2014/main" id="{D92FFF48-181A-7358-0D04-EAC73746706F}"/>
              </a:ext>
            </a:extLst>
          </p:cNvPr>
          <p:cNvSpPr>
            <a:spLocks noGrp="1"/>
          </p:cNvSpPr>
          <p:nvPr>
            <p:ph type="body" sz="quarter" idx="11"/>
          </p:nvPr>
        </p:nvSpPr>
        <p:spPr>
          <a:xfrm>
            <a:off x="655320" y="2164214"/>
            <a:ext cx="5410200" cy="314325"/>
          </a:xfrm>
        </p:spPr>
        <p:txBody>
          <a:bodyPr>
            <a:noAutofit/>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1" name="Text Placeholder 14">
            <a:extLst>
              <a:ext uri="{FF2B5EF4-FFF2-40B4-BE49-F238E27FC236}">
                <a16:creationId xmlns:a16="http://schemas.microsoft.com/office/drawing/2014/main" id="{271D5B5C-0BE0-AD9D-8F69-597FD52C0F43}"/>
              </a:ext>
            </a:extLst>
          </p:cNvPr>
          <p:cNvSpPr>
            <a:spLocks noGrp="1"/>
          </p:cNvSpPr>
          <p:nvPr>
            <p:ph type="body" sz="quarter" idx="12"/>
          </p:nvPr>
        </p:nvSpPr>
        <p:spPr>
          <a:xfrm>
            <a:off x="655320" y="2492463"/>
            <a:ext cx="5410200" cy="314325"/>
          </a:xfrm>
        </p:spPr>
        <p:txBody>
          <a:bodyPr>
            <a:noAutofit/>
          </a:bodyPr>
          <a:lstStyle>
            <a:lvl1pPr marL="0" indent="0">
              <a:buNone/>
              <a:defRPr sz="16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6" name="Text Placeholder 14">
            <a:extLst>
              <a:ext uri="{FF2B5EF4-FFF2-40B4-BE49-F238E27FC236}">
                <a16:creationId xmlns:a16="http://schemas.microsoft.com/office/drawing/2014/main" id="{FA60E0FF-BDC6-F7E1-7FCF-1B5C952E1414}"/>
              </a:ext>
            </a:extLst>
          </p:cNvPr>
          <p:cNvSpPr>
            <a:spLocks noGrp="1"/>
          </p:cNvSpPr>
          <p:nvPr>
            <p:ph type="body" sz="quarter" idx="14"/>
          </p:nvPr>
        </p:nvSpPr>
        <p:spPr>
          <a:xfrm>
            <a:off x="655320" y="2825471"/>
            <a:ext cx="5410200" cy="314325"/>
          </a:xfrm>
        </p:spPr>
        <p:txBody>
          <a:bodyPr>
            <a:noAutofit/>
          </a:bodyPr>
          <a:lstStyle>
            <a:lvl1pPr marL="0" indent="0">
              <a:buNone/>
              <a:defRPr sz="16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45" name="Text Placeholder 14">
            <a:extLst>
              <a:ext uri="{FF2B5EF4-FFF2-40B4-BE49-F238E27FC236}">
                <a16:creationId xmlns:a16="http://schemas.microsoft.com/office/drawing/2014/main" id="{4282BEAD-FF51-E789-43BD-5C8B0E5C450C}"/>
              </a:ext>
            </a:extLst>
          </p:cNvPr>
          <p:cNvSpPr>
            <a:spLocks noGrp="1"/>
          </p:cNvSpPr>
          <p:nvPr>
            <p:ph type="body" sz="quarter" idx="19"/>
          </p:nvPr>
        </p:nvSpPr>
        <p:spPr>
          <a:xfrm>
            <a:off x="655320" y="644525"/>
            <a:ext cx="7772400" cy="314325"/>
          </a:xfrm>
        </p:spPr>
        <p:txBody>
          <a:bodyPr>
            <a:noAutofit/>
          </a:bodyPr>
          <a:lstStyle>
            <a:lvl1pPr marL="0" indent="0">
              <a:buNone/>
              <a:defRPr sz="4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2" name="Text Placeholder 14">
            <a:extLst>
              <a:ext uri="{FF2B5EF4-FFF2-40B4-BE49-F238E27FC236}">
                <a16:creationId xmlns:a16="http://schemas.microsoft.com/office/drawing/2014/main" id="{517868C8-EABC-BD6B-8CA9-CF7F2277A2BD}"/>
              </a:ext>
            </a:extLst>
          </p:cNvPr>
          <p:cNvSpPr>
            <a:spLocks noGrp="1"/>
          </p:cNvSpPr>
          <p:nvPr>
            <p:ph type="body" sz="quarter" idx="20"/>
          </p:nvPr>
        </p:nvSpPr>
        <p:spPr>
          <a:xfrm>
            <a:off x="655320" y="3451148"/>
            <a:ext cx="5816732" cy="314325"/>
          </a:xfrm>
        </p:spPr>
        <p:txBody>
          <a:bodyPr>
            <a:noAutofit/>
          </a:bodyPr>
          <a:lstStyle>
            <a:lvl1pPr marL="0" indent="0">
              <a:buNone/>
              <a:defRPr sz="36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53" name="Text Placeholder 14">
            <a:extLst>
              <a:ext uri="{FF2B5EF4-FFF2-40B4-BE49-F238E27FC236}">
                <a16:creationId xmlns:a16="http://schemas.microsoft.com/office/drawing/2014/main" id="{E23ABDF1-ABE7-59E8-3344-CD8BD3CC8D8A}"/>
              </a:ext>
            </a:extLst>
          </p:cNvPr>
          <p:cNvSpPr>
            <a:spLocks noGrp="1"/>
          </p:cNvSpPr>
          <p:nvPr>
            <p:ph type="body" sz="quarter" idx="21"/>
          </p:nvPr>
        </p:nvSpPr>
        <p:spPr>
          <a:xfrm>
            <a:off x="655320" y="3946198"/>
            <a:ext cx="5410200" cy="314325"/>
          </a:xfrm>
        </p:spPr>
        <p:txBody>
          <a:bodyPr>
            <a:noAutofit/>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54" name="Text Placeholder 14">
            <a:extLst>
              <a:ext uri="{FF2B5EF4-FFF2-40B4-BE49-F238E27FC236}">
                <a16:creationId xmlns:a16="http://schemas.microsoft.com/office/drawing/2014/main" id="{71033FD0-919B-187F-8E51-54A193234B1B}"/>
              </a:ext>
            </a:extLst>
          </p:cNvPr>
          <p:cNvSpPr>
            <a:spLocks noGrp="1"/>
          </p:cNvSpPr>
          <p:nvPr>
            <p:ph type="body" sz="quarter" idx="22"/>
          </p:nvPr>
        </p:nvSpPr>
        <p:spPr>
          <a:xfrm>
            <a:off x="655320" y="4274447"/>
            <a:ext cx="5410200" cy="314325"/>
          </a:xfrm>
        </p:spPr>
        <p:txBody>
          <a:bodyPr>
            <a:noAutofit/>
          </a:bodyPr>
          <a:lstStyle>
            <a:lvl1pPr marL="0" indent="0">
              <a:buNone/>
              <a:defRPr sz="16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55" name="Text Placeholder 14">
            <a:extLst>
              <a:ext uri="{FF2B5EF4-FFF2-40B4-BE49-F238E27FC236}">
                <a16:creationId xmlns:a16="http://schemas.microsoft.com/office/drawing/2014/main" id="{959C1A00-727A-65C3-0C95-BF6B09DBE3C6}"/>
              </a:ext>
            </a:extLst>
          </p:cNvPr>
          <p:cNvSpPr>
            <a:spLocks noGrp="1"/>
          </p:cNvSpPr>
          <p:nvPr>
            <p:ph type="body" sz="quarter" idx="23"/>
          </p:nvPr>
        </p:nvSpPr>
        <p:spPr>
          <a:xfrm>
            <a:off x="655320" y="4607455"/>
            <a:ext cx="5410200" cy="314325"/>
          </a:xfrm>
        </p:spPr>
        <p:txBody>
          <a:bodyPr>
            <a:noAutofit/>
          </a:bodyPr>
          <a:lstStyle>
            <a:lvl1pPr marL="0" indent="0">
              <a:buNone/>
              <a:defRPr sz="16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94881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A">
    <p:spTree>
      <p:nvGrpSpPr>
        <p:cNvPr id="1" name=""/>
        <p:cNvGrpSpPr/>
        <p:nvPr/>
      </p:nvGrpSpPr>
      <p:grpSpPr>
        <a:xfrm>
          <a:off x="0" y="0"/>
          <a:ext cx="0" cy="0"/>
          <a:chOff x="0" y="0"/>
          <a:chExt cx="0" cy="0"/>
        </a:xfrm>
      </p:grpSpPr>
      <p:pic>
        <p:nvPicPr>
          <p:cNvPr id="4" name="Picture 3" descr="A picture containing slope, hill, skiing&#10;&#10;Description automatically generated">
            <a:extLst>
              <a:ext uri="{FF2B5EF4-FFF2-40B4-BE49-F238E27FC236}">
                <a16:creationId xmlns:a16="http://schemas.microsoft.com/office/drawing/2014/main" id="{4A9D6BA7-0D63-B840-A6E1-D28DDEE24F7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CE168A27-870A-7097-BCD0-DD3CFEDF584C}"/>
              </a:ext>
            </a:extLst>
          </p:cNvPr>
          <p:cNvPicPr>
            <a:picLocks noChangeAspect="1"/>
          </p:cNvPicPr>
          <p:nvPr userDrawn="1"/>
        </p:nvPicPr>
        <p:blipFill>
          <a:blip r:embed="rId3"/>
          <a:stretch>
            <a:fillRect/>
          </a:stretch>
        </p:blipFill>
        <p:spPr>
          <a:xfrm>
            <a:off x="3987800" y="3200400"/>
            <a:ext cx="4216400" cy="457200"/>
          </a:xfrm>
          <a:prstGeom prst="rect">
            <a:avLst/>
          </a:prstGeom>
        </p:spPr>
      </p:pic>
    </p:spTree>
    <p:extLst>
      <p:ext uri="{BB962C8B-B14F-4D97-AF65-F5344CB8AC3E}">
        <p14:creationId xmlns:p14="http://schemas.microsoft.com/office/powerpoint/2010/main" val="3979190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B">
    <p:spTree>
      <p:nvGrpSpPr>
        <p:cNvPr id="1" name=""/>
        <p:cNvGrpSpPr/>
        <p:nvPr/>
      </p:nvGrpSpPr>
      <p:grpSpPr>
        <a:xfrm>
          <a:off x="0" y="0"/>
          <a:ext cx="0" cy="0"/>
          <a:chOff x="0" y="0"/>
          <a:chExt cx="0" cy="0"/>
        </a:xfrm>
      </p:grpSpPr>
      <p:pic>
        <p:nvPicPr>
          <p:cNvPr id="5" name="Picture 4" descr="A picture containing skiing, snow, slope&#10;&#10;Description automatically generated">
            <a:extLst>
              <a:ext uri="{FF2B5EF4-FFF2-40B4-BE49-F238E27FC236}">
                <a16:creationId xmlns:a16="http://schemas.microsoft.com/office/drawing/2014/main" id="{B9CF417C-6B2A-454C-A770-23F92F23393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48A4971C-D37C-ADAF-42E2-C48B3D713F93}"/>
              </a:ext>
            </a:extLst>
          </p:cNvPr>
          <p:cNvPicPr>
            <a:picLocks noChangeAspect="1"/>
          </p:cNvPicPr>
          <p:nvPr userDrawn="1"/>
        </p:nvPicPr>
        <p:blipFill>
          <a:blip r:embed="rId3"/>
          <a:stretch>
            <a:fillRect/>
          </a:stretch>
        </p:blipFill>
        <p:spPr>
          <a:xfrm>
            <a:off x="3987800" y="3200400"/>
            <a:ext cx="4216400" cy="457200"/>
          </a:xfrm>
          <a:prstGeom prst="rect">
            <a:avLst/>
          </a:prstGeom>
        </p:spPr>
      </p:pic>
    </p:spTree>
    <p:extLst>
      <p:ext uri="{BB962C8B-B14F-4D97-AF65-F5344CB8AC3E}">
        <p14:creationId xmlns:p14="http://schemas.microsoft.com/office/powerpoint/2010/main" val="3219561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ooter Placeholder 5"/>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sz="half" idx="1" hasCustomPrompt="1"/>
          </p:nvPr>
        </p:nvSpPr>
        <p:spPr>
          <a:xfrm>
            <a:off x="539496" y="2103120"/>
            <a:ext cx="11119104" cy="443484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A7C2856A-31D4-E7F8-3C02-68105A0512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9669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A">
    <p:spTree>
      <p:nvGrpSpPr>
        <p:cNvPr id="1" name=""/>
        <p:cNvGrpSpPr/>
        <p:nvPr/>
      </p:nvGrpSpPr>
      <p:grpSpPr>
        <a:xfrm>
          <a:off x="0" y="0"/>
          <a:ext cx="0" cy="0"/>
          <a:chOff x="0" y="0"/>
          <a:chExt cx="0" cy="0"/>
        </a:xfrm>
      </p:grpSpPr>
      <p:pic>
        <p:nvPicPr>
          <p:cNvPr id="3" name="Picture 2" descr="A picture containing snow, dark, skiing, covered&#10;&#10;Description automatically generated">
            <a:extLst>
              <a:ext uri="{FF2B5EF4-FFF2-40B4-BE49-F238E27FC236}">
                <a16:creationId xmlns:a16="http://schemas.microsoft.com/office/drawing/2014/main" id="{A49CDC17-E8DE-454D-A88A-120C5A1AB1E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1"/>
          <p:cNvSpPr>
            <a:spLocks noGrp="1"/>
          </p:cNvSpPr>
          <p:nvPr>
            <p:ph type="title"/>
          </p:nvPr>
        </p:nvSpPr>
        <p:spPr>
          <a:xfrm>
            <a:off x="556260" y="2626417"/>
            <a:ext cx="11079480" cy="1156809"/>
          </a:xfrm>
        </p:spPr>
        <p:txBody>
          <a:bodyPr anchor="t" anchorCtr="0">
            <a:noAutofit/>
          </a:bodyPr>
          <a:lstStyle>
            <a:lvl1pPr algn="ctr">
              <a:defRPr sz="6000">
                <a:solidFill>
                  <a:schemeClr val="bg1"/>
                </a:solidFill>
              </a:defRPr>
            </a:lvl1pPr>
          </a:lstStyle>
          <a:p>
            <a:r>
              <a:rPr lang="en-US"/>
              <a:t>Click to edit Master title style</a:t>
            </a:r>
            <a:endParaRPr lang="en-US" dirty="0"/>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556261" y="2260656"/>
            <a:ext cx="11079479" cy="365760"/>
          </a:xfrm>
        </p:spPr>
        <p:txBody>
          <a:bodyPr>
            <a:noAutofit/>
          </a:bodyPr>
          <a:lstStyle>
            <a:lvl1pPr marL="0" indent="0" algn="ctr">
              <a:buNone/>
              <a:defRPr sz="1800" b="1" cap="all" spc="170" baseline="0">
                <a:solidFill>
                  <a:schemeClr val="accent1"/>
                </a:solidFill>
              </a:defRPr>
            </a:lvl1pPr>
          </a:lstStyle>
          <a:p>
            <a:pPr lvl="0"/>
            <a:r>
              <a:rPr lang="en-US" dirty="0"/>
              <a:t>Subtitle</a:t>
            </a:r>
          </a:p>
        </p:txBody>
      </p:sp>
      <p:sp>
        <p:nvSpPr>
          <p:cNvPr id="9" name="TextBox 8">
            <a:extLst>
              <a:ext uri="{FF2B5EF4-FFF2-40B4-BE49-F238E27FC236}">
                <a16:creationId xmlns:a16="http://schemas.microsoft.com/office/drawing/2014/main" id="{B03793F4-C58C-E34E-B4F9-D33ACD0ACD4A}"/>
              </a:ext>
            </a:extLst>
          </p:cNvPr>
          <p:cNvSpPr txBox="1"/>
          <p:nvPr userDrawn="1"/>
        </p:nvSpPr>
        <p:spPr>
          <a:xfrm>
            <a:off x="2516449" y="6134666"/>
            <a:ext cx="7159102" cy="461665"/>
          </a:xfrm>
          <a:prstGeom prst="rect">
            <a:avLst/>
          </a:prstGeom>
          <a:noFill/>
        </p:spPr>
        <p:txBody>
          <a:bodyPr wrap="square" rtlCol="0" anchor="ctr" anchorCtr="0">
            <a:spAutoFit/>
          </a:bodyPr>
          <a:lstStyle/>
          <a:p>
            <a:pPr algn="ctr"/>
            <a:r>
              <a:rPr lang="en-US" sz="1200" b="0" spc="180" baseline="0" dirty="0">
                <a:solidFill>
                  <a:schemeClr val="accent1"/>
                </a:solidFill>
              </a:rPr>
              <a:t>THE UNIVERSITY OF NORTH CAROLINA AT CHAPEL HILL</a:t>
            </a:r>
          </a:p>
          <a:p>
            <a:pPr algn="ctr"/>
            <a:r>
              <a:rPr lang="en-US" sz="1200" b="0" i="0" spc="180" baseline="0" dirty="0">
                <a:solidFill>
                  <a:schemeClr val="bg1"/>
                </a:solidFill>
              </a:rPr>
              <a:t>ENVIRONMENTAL FINANCE CENTER</a:t>
            </a:r>
          </a:p>
        </p:txBody>
      </p:sp>
    </p:spTree>
    <p:extLst>
      <p:ext uri="{BB962C8B-B14F-4D97-AF65-F5344CB8AC3E}">
        <p14:creationId xmlns:p14="http://schemas.microsoft.com/office/powerpoint/2010/main" val="110057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A">
    <p:spTree>
      <p:nvGrpSpPr>
        <p:cNvPr id="1" name=""/>
        <p:cNvGrpSpPr/>
        <p:nvPr/>
      </p:nvGrpSpPr>
      <p:grpSpPr>
        <a:xfrm>
          <a:off x="0" y="0"/>
          <a:ext cx="0" cy="0"/>
          <a:chOff x="0" y="0"/>
          <a:chExt cx="0" cy="0"/>
        </a:xfrm>
      </p:grpSpPr>
      <p:pic>
        <p:nvPicPr>
          <p:cNvPr id="3" name="Picture 2" descr="A picture containing airplane, plane&#10;&#10;Description automatically generated">
            <a:extLst>
              <a:ext uri="{FF2B5EF4-FFF2-40B4-BE49-F238E27FC236}">
                <a16:creationId xmlns:a16="http://schemas.microsoft.com/office/drawing/2014/main" id="{4B51F1BC-EB0D-0B4D-AC2F-066F7381C5A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015E196E-9CC7-D04D-B6B6-B8AE4CFC9C21}"/>
              </a:ext>
            </a:extLst>
          </p:cNvPr>
          <p:cNvSpPr>
            <a:spLocks noGrp="1"/>
          </p:cNvSpPr>
          <p:nvPr>
            <p:ph type="title"/>
          </p:nvPr>
        </p:nvSpPr>
        <p:spPr>
          <a:xfrm>
            <a:off x="556260" y="2626417"/>
            <a:ext cx="11079480" cy="1156809"/>
          </a:xfrm>
        </p:spPr>
        <p:txBody>
          <a:bodyPr anchor="t" anchorCtr="0">
            <a:noAutofit/>
          </a:bodyPr>
          <a:lstStyle>
            <a:lvl1pPr algn="ctr">
              <a:defRPr sz="6000">
                <a:solidFill>
                  <a:schemeClr val="bg1"/>
                </a:solidFill>
              </a:defRPr>
            </a:lvl1pPr>
          </a:lstStyle>
          <a:p>
            <a:r>
              <a:rPr lang="en-US"/>
              <a:t>Click to edit Master title style</a:t>
            </a:r>
            <a:endParaRPr lang="en-US" dirty="0"/>
          </a:p>
        </p:txBody>
      </p:sp>
      <p:sp>
        <p:nvSpPr>
          <p:cNvPr id="7" name="Text Placeholder 5">
            <a:extLst>
              <a:ext uri="{FF2B5EF4-FFF2-40B4-BE49-F238E27FC236}">
                <a16:creationId xmlns:a16="http://schemas.microsoft.com/office/drawing/2014/main" id="{D792E69A-9710-9247-94F3-6D82C3FCC33D}"/>
              </a:ext>
            </a:extLst>
          </p:cNvPr>
          <p:cNvSpPr>
            <a:spLocks noGrp="1"/>
          </p:cNvSpPr>
          <p:nvPr>
            <p:ph type="body" sz="quarter" idx="16" hasCustomPrompt="1"/>
          </p:nvPr>
        </p:nvSpPr>
        <p:spPr>
          <a:xfrm>
            <a:off x="556261" y="2260656"/>
            <a:ext cx="11079479" cy="365760"/>
          </a:xfrm>
        </p:spPr>
        <p:txBody>
          <a:bodyPr>
            <a:noAutofit/>
          </a:bodyPr>
          <a:lstStyle>
            <a:lvl1pPr marL="0" indent="0" algn="ctr">
              <a:buNone/>
              <a:defRPr sz="1800" b="1" cap="all" spc="170" baseline="0">
                <a:solidFill>
                  <a:schemeClr val="tx1"/>
                </a:solidFill>
              </a:defRPr>
            </a:lvl1pPr>
          </a:lstStyle>
          <a:p>
            <a:pPr lvl="0"/>
            <a:r>
              <a:rPr lang="en-US" dirty="0"/>
              <a:t>Subtitle</a:t>
            </a:r>
          </a:p>
        </p:txBody>
      </p:sp>
      <p:sp>
        <p:nvSpPr>
          <p:cNvPr id="9" name="TextBox 8">
            <a:extLst>
              <a:ext uri="{FF2B5EF4-FFF2-40B4-BE49-F238E27FC236}">
                <a16:creationId xmlns:a16="http://schemas.microsoft.com/office/drawing/2014/main" id="{32EBFFE0-17E7-1C4D-A79C-775E13C7CE08}"/>
              </a:ext>
            </a:extLst>
          </p:cNvPr>
          <p:cNvSpPr txBox="1"/>
          <p:nvPr userDrawn="1"/>
        </p:nvSpPr>
        <p:spPr>
          <a:xfrm>
            <a:off x="2516449" y="6134666"/>
            <a:ext cx="7159102" cy="461665"/>
          </a:xfrm>
          <a:prstGeom prst="rect">
            <a:avLst/>
          </a:prstGeom>
          <a:noFill/>
        </p:spPr>
        <p:txBody>
          <a:bodyPr wrap="square" rtlCol="0" anchor="ctr" anchorCtr="0">
            <a:spAutoFit/>
          </a:bodyPr>
          <a:lstStyle/>
          <a:p>
            <a:pPr algn="ctr"/>
            <a:r>
              <a:rPr lang="en-US" sz="1200" b="0" spc="180" baseline="0" dirty="0">
                <a:solidFill>
                  <a:schemeClr val="tx1"/>
                </a:solidFill>
              </a:rPr>
              <a:t>THE UNIVERSITY OF NORTH CAROLINA AT CHAPEL HILL</a:t>
            </a:r>
          </a:p>
          <a:p>
            <a:pPr algn="ctr"/>
            <a:r>
              <a:rPr lang="en-US" sz="1200" b="0" i="0" spc="180" baseline="0" dirty="0">
                <a:solidFill>
                  <a:schemeClr val="bg1"/>
                </a:solidFill>
              </a:rPr>
              <a:t>ENVIRONMENTAL FINANCE CENTER</a:t>
            </a:r>
          </a:p>
        </p:txBody>
      </p:sp>
    </p:spTree>
    <p:extLst>
      <p:ext uri="{BB962C8B-B14F-4D97-AF65-F5344CB8AC3E}">
        <p14:creationId xmlns:p14="http://schemas.microsoft.com/office/powerpoint/2010/main" val="236009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Divider A">
    <p:spTree>
      <p:nvGrpSpPr>
        <p:cNvPr id="1" name=""/>
        <p:cNvGrpSpPr/>
        <p:nvPr/>
      </p:nvGrpSpPr>
      <p:grpSpPr>
        <a:xfrm>
          <a:off x="0" y="0"/>
          <a:ext cx="0" cy="0"/>
          <a:chOff x="0" y="0"/>
          <a:chExt cx="0" cy="0"/>
        </a:xfrm>
      </p:grpSpPr>
      <p:pic>
        <p:nvPicPr>
          <p:cNvPr id="3" name="Picture 2" descr="A picture containing snow, dark, skiing, covered&#10;&#10;Description automatically generated">
            <a:extLst>
              <a:ext uri="{FF2B5EF4-FFF2-40B4-BE49-F238E27FC236}">
                <a16:creationId xmlns:a16="http://schemas.microsoft.com/office/drawing/2014/main" id="{A49CDC17-E8DE-454D-A88A-120C5A1AB1E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1"/>
          <p:cNvSpPr>
            <a:spLocks noGrp="1"/>
          </p:cNvSpPr>
          <p:nvPr>
            <p:ph type="title" hasCustomPrompt="1"/>
          </p:nvPr>
        </p:nvSpPr>
        <p:spPr>
          <a:xfrm>
            <a:off x="500841" y="743438"/>
            <a:ext cx="11190318" cy="2631781"/>
          </a:xfrm>
        </p:spPr>
        <p:txBody>
          <a:bodyPr anchor="b" anchorCtr="0">
            <a:noAutofit/>
          </a:bodyPr>
          <a:lstStyle>
            <a:lvl1pPr marL="400050" indent="-400050" algn="ctr">
              <a:tabLst/>
              <a:defRPr sz="5400" i="1">
                <a:solidFill>
                  <a:schemeClr val="bg1"/>
                </a:solidFill>
              </a:defRPr>
            </a:lvl1pPr>
          </a:lstStyle>
          <a:p>
            <a:r>
              <a:rPr lang="en-US" dirty="0"/>
              <a:t>“Click to edit Master title style.”</a:t>
            </a:r>
          </a:p>
        </p:txBody>
      </p:sp>
      <p:sp>
        <p:nvSpPr>
          <p:cNvPr id="9" name="TextBox 8">
            <a:extLst>
              <a:ext uri="{FF2B5EF4-FFF2-40B4-BE49-F238E27FC236}">
                <a16:creationId xmlns:a16="http://schemas.microsoft.com/office/drawing/2014/main" id="{B03793F4-C58C-E34E-B4F9-D33ACD0ACD4A}"/>
              </a:ext>
            </a:extLst>
          </p:cNvPr>
          <p:cNvSpPr txBox="1"/>
          <p:nvPr userDrawn="1"/>
        </p:nvSpPr>
        <p:spPr>
          <a:xfrm>
            <a:off x="531038" y="6134666"/>
            <a:ext cx="7159102" cy="461665"/>
          </a:xfrm>
          <a:prstGeom prst="rect">
            <a:avLst/>
          </a:prstGeom>
          <a:noFill/>
        </p:spPr>
        <p:txBody>
          <a:bodyPr wrap="square" rtlCol="0" anchor="ctr" anchorCtr="0">
            <a:spAutoFit/>
          </a:bodyPr>
          <a:lstStyle/>
          <a:p>
            <a:r>
              <a:rPr lang="en-US" sz="1200" b="0" spc="180" baseline="0" dirty="0">
                <a:solidFill>
                  <a:schemeClr val="accent1"/>
                </a:solidFill>
              </a:rPr>
              <a:t>THE UNIVERSITY OF NORTH CAROLINA AT CHAPEL HILL</a:t>
            </a:r>
          </a:p>
          <a:p>
            <a:r>
              <a:rPr lang="en-US" sz="1200" b="0" i="0" spc="180" baseline="0" dirty="0">
                <a:solidFill>
                  <a:schemeClr val="bg1"/>
                </a:solidFill>
              </a:rPr>
              <a:t>ENVIRONMENTAL FINANCE CENTER</a:t>
            </a:r>
          </a:p>
        </p:txBody>
      </p:sp>
      <p:sp>
        <p:nvSpPr>
          <p:cNvPr id="4" name="Text Placeholder 3">
            <a:extLst>
              <a:ext uri="{FF2B5EF4-FFF2-40B4-BE49-F238E27FC236}">
                <a16:creationId xmlns:a16="http://schemas.microsoft.com/office/drawing/2014/main" id="{6E93218C-ACB9-7445-928D-8B2D841F88D1}"/>
              </a:ext>
            </a:extLst>
          </p:cNvPr>
          <p:cNvSpPr>
            <a:spLocks noGrp="1"/>
          </p:cNvSpPr>
          <p:nvPr>
            <p:ph type="body" sz="quarter" idx="11"/>
          </p:nvPr>
        </p:nvSpPr>
        <p:spPr>
          <a:xfrm>
            <a:off x="2802988" y="4451350"/>
            <a:ext cx="6586024" cy="297329"/>
          </a:xfrm>
        </p:spPr>
        <p:txBody>
          <a:bodyPr/>
          <a:lstStyle>
            <a:lvl1pPr marL="0" indent="0" algn="ctr">
              <a:buNone/>
              <a:defRPr lang="en-US" sz="1800" b="1" kern="1200" cap="all" spc="170" baseline="0" dirty="0">
                <a:solidFill>
                  <a:schemeClr val="bg1"/>
                </a:solidFill>
                <a:latin typeface="+mn-lt"/>
                <a:ea typeface="+mn-ea"/>
                <a:cs typeface="+mn-cs"/>
              </a:defRPr>
            </a:lvl1pPr>
          </a:lstStyle>
          <a:p>
            <a:pPr lvl="0"/>
            <a:r>
              <a:rPr lang="en-US"/>
              <a:t>Click to edit Master text styles</a:t>
            </a:r>
          </a:p>
        </p:txBody>
      </p:sp>
      <p:sp>
        <p:nvSpPr>
          <p:cNvPr id="12" name="Text Placeholder 3">
            <a:extLst>
              <a:ext uri="{FF2B5EF4-FFF2-40B4-BE49-F238E27FC236}">
                <a16:creationId xmlns:a16="http://schemas.microsoft.com/office/drawing/2014/main" id="{0B5FBE95-3C8D-794F-8990-DD217721F83F}"/>
              </a:ext>
            </a:extLst>
          </p:cNvPr>
          <p:cNvSpPr>
            <a:spLocks noGrp="1"/>
          </p:cNvSpPr>
          <p:nvPr>
            <p:ph type="body" sz="quarter" idx="12"/>
          </p:nvPr>
        </p:nvSpPr>
        <p:spPr>
          <a:xfrm>
            <a:off x="2802988" y="4774079"/>
            <a:ext cx="6586024" cy="297329"/>
          </a:xfrm>
        </p:spPr>
        <p:txBody>
          <a:bodyPr/>
          <a:lstStyle>
            <a:lvl1pPr marL="0" indent="0" algn="ctr">
              <a:buNone/>
              <a:defRPr lang="en-US" sz="1800" b="1" kern="1200" cap="all" spc="170" baseline="0" dirty="0">
                <a:solidFill>
                  <a:schemeClr val="accent1"/>
                </a:solidFill>
                <a:latin typeface="+mn-lt"/>
                <a:ea typeface="+mn-ea"/>
                <a:cs typeface="+mn-cs"/>
              </a:defRPr>
            </a:lvl1pPr>
          </a:lstStyle>
          <a:p>
            <a:pPr lvl="0"/>
            <a:r>
              <a:rPr lang="en-US"/>
              <a:t>Click to edit Master text styles</a:t>
            </a:r>
          </a:p>
        </p:txBody>
      </p:sp>
      <p:pic>
        <p:nvPicPr>
          <p:cNvPr id="5" name="Picture 4" descr="A blue line in a diamond shape&#10;&#10;Description automatically generated">
            <a:extLst>
              <a:ext uri="{FF2B5EF4-FFF2-40B4-BE49-F238E27FC236}">
                <a16:creationId xmlns:a16="http://schemas.microsoft.com/office/drawing/2014/main" id="{E870DAD4-6456-58C0-6984-1CA2E186A8BB}"/>
              </a:ext>
            </a:extLst>
          </p:cNvPr>
          <p:cNvPicPr>
            <a:picLocks noChangeAspect="1"/>
          </p:cNvPicPr>
          <p:nvPr userDrawn="1"/>
        </p:nvPicPr>
        <p:blipFill>
          <a:blip r:embed="rId3"/>
          <a:stretch>
            <a:fillRect/>
          </a:stretch>
        </p:blipFill>
        <p:spPr>
          <a:xfrm>
            <a:off x="5347937" y="3611259"/>
            <a:ext cx="1496125" cy="604050"/>
          </a:xfrm>
          <a:prstGeom prst="rect">
            <a:avLst/>
          </a:prstGeom>
        </p:spPr>
      </p:pic>
    </p:spTree>
    <p:extLst>
      <p:ext uri="{BB962C8B-B14F-4D97-AF65-F5344CB8AC3E}">
        <p14:creationId xmlns:p14="http://schemas.microsoft.com/office/powerpoint/2010/main" val="2428314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Divider A">
    <p:spTree>
      <p:nvGrpSpPr>
        <p:cNvPr id="1" name=""/>
        <p:cNvGrpSpPr/>
        <p:nvPr/>
      </p:nvGrpSpPr>
      <p:grpSpPr>
        <a:xfrm>
          <a:off x="0" y="0"/>
          <a:ext cx="0" cy="0"/>
          <a:chOff x="0" y="0"/>
          <a:chExt cx="0" cy="0"/>
        </a:xfrm>
      </p:grpSpPr>
      <p:pic>
        <p:nvPicPr>
          <p:cNvPr id="3" name="Picture 2" descr="A picture containing airplane, plane&#10;&#10;Description automatically generated">
            <a:extLst>
              <a:ext uri="{FF2B5EF4-FFF2-40B4-BE49-F238E27FC236}">
                <a16:creationId xmlns:a16="http://schemas.microsoft.com/office/drawing/2014/main" id="{4B51F1BC-EB0D-0B4D-AC2F-066F7381C5A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960BFDC3-40BA-C349-8A97-AF21AD985B9A}"/>
              </a:ext>
            </a:extLst>
          </p:cNvPr>
          <p:cNvSpPr>
            <a:spLocks noGrp="1"/>
          </p:cNvSpPr>
          <p:nvPr>
            <p:ph type="title" hasCustomPrompt="1"/>
          </p:nvPr>
        </p:nvSpPr>
        <p:spPr>
          <a:xfrm>
            <a:off x="500841" y="743438"/>
            <a:ext cx="11190318" cy="2631781"/>
          </a:xfrm>
        </p:spPr>
        <p:txBody>
          <a:bodyPr anchor="b" anchorCtr="0">
            <a:noAutofit/>
          </a:bodyPr>
          <a:lstStyle>
            <a:lvl1pPr marL="400050" indent="-400050" algn="ctr">
              <a:tabLst/>
              <a:defRPr sz="5400" i="1">
                <a:solidFill>
                  <a:schemeClr val="bg1"/>
                </a:solidFill>
              </a:defRPr>
            </a:lvl1pPr>
          </a:lstStyle>
          <a:p>
            <a:r>
              <a:rPr lang="en-US" dirty="0"/>
              <a:t>“Click to edit Master title style.”</a:t>
            </a:r>
          </a:p>
        </p:txBody>
      </p:sp>
      <p:sp>
        <p:nvSpPr>
          <p:cNvPr id="12" name="Text Placeholder 3">
            <a:extLst>
              <a:ext uri="{FF2B5EF4-FFF2-40B4-BE49-F238E27FC236}">
                <a16:creationId xmlns:a16="http://schemas.microsoft.com/office/drawing/2014/main" id="{BDFA365D-BE31-3046-9043-F2F0DB9E6431}"/>
              </a:ext>
            </a:extLst>
          </p:cNvPr>
          <p:cNvSpPr>
            <a:spLocks noGrp="1"/>
          </p:cNvSpPr>
          <p:nvPr>
            <p:ph type="body" sz="quarter" idx="11"/>
          </p:nvPr>
        </p:nvSpPr>
        <p:spPr>
          <a:xfrm>
            <a:off x="2802988" y="4451350"/>
            <a:ext cx="6586024" cy="297329"/>
          </a:xfrm>
        </p:spPr>
        <p:txBody>
          <a:bodyPr/>
          <a:lstStyle>
            <a:lvl1pPr marL="0" indent="0" algn="ctr">
              <a:buNone/>
              <a:defRPr lang="en-US" sz="1800" b="1" kern="1200" cap="all" spc="170" baseline="0" dirty="0">
                <a:solidFill>
                  <a:schemeClr val="bg1"/>
                </a:solidFill>
                <a:latin typeface="+mn-lt"/>
                <a:ea typeface="+mn-ea"/>
                <a:cs typeface="+mn-cs"/>
              </a:defRPr>
            </a:lvl1pPr>
          </a:lstStyle>
          <a:p>
            <a:pPr lvl="0"/>
            <a:r>
              <a:rPr lang="en-US"/>
              <a:t>Click to edit Master text styles</a:t>
            </a:r>
          </a:p>
        </p:txBody>
      </p:sp>
      <p:sp>
        <p:nvSpPr>
          <p:cNvPr id="14" name="Text Placeholder 3">
            <a:extLst>
              <a:ext uri="{FF2B5EF4-FFF2-40B4-BE49-F238E27FC236}">
                <a16:creationId xmlns:a16="http://schemas.microsoft.com/office/drawing/2014/main" id="{628EEF06-CAE3-E841-92CC-988A996F5761}"/>
              </a:ext>
            </a:extLst>
          </p:cNvPr>
          <p:cNvSpPr>
            <a:spLocks noGrp="1"/>
          </p:cNvSpPr>
          <p:nvPr>
            <p:ph type="body" sz="quarter" idx="12"/>
          </p:nvPr>
        </p:nvSpPr>
        <p:spPr>
          <a:xfrm>
            <a:off x="2802988" y="4774079"/>
            <a:ext cx="6586024" cy="297329"/>
          </a:xfrm>
        </p:spPr>
        <p:txBody>
          <a:bodyPr/>
          <a:lstStyle>
            <a:lvl1pPr marL="0" indent="0" algn="ctr">
              <a:buNone/>
              <a:defRPr lang="en-US" sz="1800" b="1" kern="1200" cap="all" spc="170" baseline="0" dirty="0">
                <a:solidFill>
                  <a:schemeClr val="tx1"/>
                </a:solidFill>
                <a:latin typeface="+mn-lt"/>
                <a:ea typeface="+mn-ea"/>
                <a:cs typeface="+mn-cs"/>
              </a:defRPr>
            </a:lvl1pPr>
          </a:lstStyle>
          <a:p>
            <a:pPr lvl="0"/>
            <a:r>
              <a:rPr lang="en-US"/>
              <a:t>Click to edit Master text styles</a:t>
            </a:r>
          </a:p>
        </p:txBody>
      </p:sp>
      <p:sp>
        <p:nvSpPr>
          <p:cNvPr id="5" name="TextBox 4">
            <a:extLst>
              <a:ext uri="{FF2B5EF4-FFF2-40B4-BE49-F238E27FC236}">
                <a16:creationId xmlns:a16="http://schemas.microsoft.com/office/drawing/2014/main" id="{1B708228-5071-9A7A-446A-10D59EB9FFB5}"/>
              </a:ext>
            </a:extLst>
          </p:cNvPr>
          <p:cNvSpPr txBox="1"/>
          <p:nvPr userDrawn="1"/>
        </p:nvSpPr>
        <p:spPr>
          <a:xfrm>
            <a:off x="531038" y="6134666"/>
            <a:ext cx="7159102" cy="461665"/>
          </a:xfrm>
          <a:prstGeom prst="rect">
            <a:avLst/>
          </a:prstGeom>
          <a:noFill/>
        </p:spPr>
        <p:txBody>
          <a:bodyPr wrap="square" rtlCol="0" anchor="ctr" anchorCtr="0">
            <a:spAutoFit/>
          </a:bodyPr>
          <a:lstStyle/>
          <a:p>
            <a:r>
              <a:rPr lang="en-US" sz="1200" b="0" spc="180" baseline="0" dirty="0">
                <a:solidFill>
                  <a:schemeClr val="tx1"/>
                </a:solidFill>
              </a:rPr>
              <a:t>THE UNIVERSITY OF NORTH CAROLINA AT CHAPEL HILL</a:t>
            </a:r>
          </a:p>
          <a:p>
            <a:r>
              <a:rPr lang="en-US" sz="1200" b="0" i="0" spc="180" baseline="0" dirty="0">
                <a:solidFill>
                  <a:schemeClr val="bg1"/>
                </a:solidFill>
              </a:rPr>
              <a:t>ENVIRONMENTAL FINANCE CENTER</a:t>
            </a:r>
          </a:p>
        </p:txBody>
      </p:sp>
      <p:pic>
        <p:nvPicPr>
          <p:cNvPr id="4" name="Picture 3" descr="A blue and black diamond shape&#10;&#10;Description automatically generated">
            <a:extLst>
              <a:ext uri="{FF2B5EF4-FFF2-40B4-BE49-F238E27FC236}">
                <a16:creationId xmlns:a16="http://schemas.microsoft.com/office/drawing/2014/main" id="{49EE3CA5-7589-DB12-6C64-4D5066328F2F}"/>
              </a:ext>
            </a:extLst>
          </p:cNvPr>
          <p:cNvPicPr>
            <a:picLocks noChangeAspect="1"/>
          </p:cNvPicPr>
          <p:nvPr userDrawn="1"/>
        </p:nvPicPr>
        <p:blipFill>
          <a:blip r:embed="rId3"/>
          <a:stretch>
            <a:fillRect/>
          </a:stretch>
        </p:blipFill>
        <p:spPr>
          <a:xfrm>
            <a:off x="5348614" y="3586177"/>
            <a:ext cx="1494772" cy="603504"/>
          </a:xfrm>
          <a:prstGeom prst="rect">
            <a:avLst/>
          </a:prstGeom>
        </p:spPr>
      </p:pic>
    </p:spTree>
    <p:extLst>
      <p:ext uri="{BB962C8B-B14F-4D97-AF65-F5344CB8AC3E}">
        <p14:creationId xmlns:p14="http://schemas.microsoft.com/office/powerpoint/2010/main" val="377810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A">
    <p:spTree>
      <p:nvGrpSpPr>
        <p:cNvPr id="1" name=""/>
        <p:cNvGrpSpPr/>
        <p:nvPr/>
      </p:nvGrpSpPr>
      <p:grpSpPr>
        <a:xfrm>
          <a:off x="0" y="0"/>
          <a:ext cx="0" cy="0"/>
          <a:chOff x="0" y="0"/>
          <a:chExt cx="0" cy="0"/>
        </a:xfrm>
      </p:grpSpPr>
      <p:sp>
        <p:nvSpPr>
          <p:cNvPr id="26" name="Title 16"/>
          <p:cNvSpPr>
            <a:spLocks noGrp="1"/>
          </p:cNvSpPr>
          <p:nvPr>
            <p:ph type="title"/>
          </p:nvPr>
        </p:nvSpPr>
        <p:spPr>
          <a:xfrm>
            <a:off x="499176" y="969823"/>
            <a:ext cx="11189904" cy="723900"/>
          </a:xfrm>
        </p:spPr>
        <p:txBody>
          <a:bodyPr>
            <a:noAutofit/>
          </a:bodyPr>
          <a:lstStyle>
            <a:lvl1pPr>
              <a:defRPr b="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513801" y="626917"/>
            <a:ext cx="11190288" cy="246221"/>
          </a:xfrm>
        </p:spPr>
        <p:txBody>
          <a:bodyPr>
            <a:noAutofit/>
          </a:bodyPr>
          <a:lstStyle>
            <a:lvl1pPr marL="0" indent="0">
              <a:buNone/>
              <a:defRPr sz="1800" b="1" cap="all" spc="170" baseline="0">
                <a:solidFill>
                  <a:schemeClr val="accent1"/>
                </a:solidFill>
              </a:defRPr>
            </a:lvl1pPr>
          </a:lstStyle>
          <a:p>
            <a:pPr lvl="0"/>
            <a:r>
              <a:rPr lang="en-US" dirty="0"/>
              <a:t>Subtitle</a:t>
            </a:r>
          </a:p>
        </p:txBody>
      </p:sp>
      <p:sp>
        <p:nvSpPr>
          <p:cNvPr id="28" name="Content Placeholder 7"/>
          <p:cNvSpPr>
            <a:spLocks noGrp="1"/>
          </p:cNvSpPr>
          <p:nvPr>
            <p:ph sz="quarter" idx="15"/>
          </p:nvPr>
        </p:nvSpPr>
        <p:spPr>
          <a:xfrm>
            <a:off x="499174" y="2208807"/>
            <a:ext cx="11189905" cy="3533182"/>
          </a:xfrm>
        </p:spPr>
        <p:txBody>
          <a:bodyPr>
            <a:noAutofit/>
          </a:bodyPr>
          <a:lstStyle>
            <a:lvl1pPr marL="231775" indent="-231775">
              <a:buSzPct val="100000"/>
              <a:buFont typeface="Arial" panose="020B0604020202020204" pitchFamily="34" charset="0"/>
              <a:buChar char="•"/>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F3D0C5A6-DD29-F94F-B481-5D65878F0BD3}"/>
              </a:ext>
            </a:extLst>
          </p:cNvPr>
          <p:cNvSpPr txBox="1"/>
          <p:nvPr userDrawn="1"/>
        </p:nvSpPr>
        <p:spPr>
          <a:xfrm>
            <a:off x="531038" y="6134666"/>
            <a:ext cx="7159102" cy="461665"/>
          </a:xfrm>
          <a:prstGeom prst="rect">
            <a:avLst/>
          </a:prstGeom>
          <a:noFill/>
        </p:spPr>
        <p:txBody>
          <a:bodyPr wrap="square" rtlCol="0" anchor="ctr" anchorCtr="0">
            <a:spAutoFit/>
          </a:bodyPr>
          <a:lstStyle/>
          <a:p>
            <a:r>
              <a:rPr lang="en-US" sz="1200" b="0" spc="180" baseline="0" dirty="0">
                <a:solidFill>
                  <a:schemeClr val="bg2">
                    <a:lumMod val="50000"/>
                  </a:schemeClr>
                </a:solidFill>
              </a:rPr>
              <a:t>THE UNIVERSITY OF NORTH CAROLINA AT CHAPEL HILL</a:t>
            </a:r>
          </a:p>
          <a:p>
            <a:r>
              <a:rPr lang="en-US" sz="1200" b="0" i="0" spc="180" baseline="0" dirty="0">
                <a:solidFill>
                  <a:schemeClr val="accent1"/>
                </a:solidFill>
              </a:rPr>
              <a:t>ENVIRONMENTAL FINANCE CENTER</a:t>
            </a:r>
          </a:p>
        </p:txBody>
      </p:sp>
    </p:spTree>
    <p:extLst>
      <p:ext uri="{BB962C8B-B14F-4D97-AF65-F5344CB8AC3E}">
        <p14:creationId xmlns:p14="http://schemas.microsoft.com/office/powerpoint/2010/main" val="115349727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ontent A">
    <p:spTree>
      <p:nvGrpSpPr>
        <p:cNvPr id="1" name=""/>
        <p:cNvGrpSpPr/>
        <p:nvPr/>
      </p:nvGrpSpPr>
      <p:grpSpPr>
        <a:xfrm>
          <a:off x="0" y="0"/>
          <a:ext cx="0" cy="0"/>
          <a:chOff x="0" y="0"/>
          <a:chExt cx="0" cy="0"/>
        </a:xfrm>
      </p:grpSpPr>
      <p:sp>
        <p:nvSpPr>
          <p:cNvPr id="26" name="Title 16"/>
          <p:cNvSpPr>
            <a:spLocks noGrp="1"/>
          </p:cNvSpPr>
          <p:nvPr>
            <p:ph type="title"/>
          </p:nvPr>
        </p:nvSpPr>
        <p:spPr>
          <a:xfrm>
            <a:off x="499176" y="969823"/>
            <a:ext cx="11189904" cy="723900"/>
          </a:xfrm>
        </p:spPr>
        <p:txBody>
          <a:bodyPr>
            <a:noAutofit/>
          </a:bodyPr>
          <a:lstStyle>
            <a:lvl1pPr>
              <a:defRPr b="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513801" y="626917"/>
            <a:ext cx="11190288" cy="246221"/>
          </a:xfrm>
        </p:spPr>
        <p:txBody>
          <a:bodyPr>
            <a:noAutofit/>
          </a:bodyPr>
          <a:lstStyle>
            <a:lvl1pPr marL="0" indent="0">
              <a:buNone/>
              <a:defRPr sz="1800" b="1" cap="all" spc="170" baseline="0">
                <a:solidFill>
                  <a:schemeClr val="accent1"/>
                </a:solidFill>
              </a:defRPr>
            </a:lvl1pPr>
          </a:lstStyle>
          <a:p>
            <a:pPr lvl="0"/>
            <a:r>
              <a:rPr lang="en-US" dirty="0"/>
              <a:t>Subtitle</a:t>
            </a:r>
          </a:p>
        </p:txBody>
      </p:sp>
      <p:sp>
        <p:nvSpPr>
          <p:cNvPr id="7" name="Oval 6">
            <a:extLst>
              <a:ext uri="{FF2B5EF4-FFF2-40B4-BE49-F238E27FC236}">
                <a16:creationId xmlns:a16="http://schemas.microsoft.com/office/drawing/2014/main" id="{DC684E4C-5A3F-FA4D-AF32-4620820CC2FC}"/>
              </a:ext>
            </a:extLst>
          </p:cNvPr>
          <p:cNvSpPr>
            <a:spLocks noChangeAspect="1"/>
          </p:cNvSpPr>
          <p:nvPr userDrawn="1"/>
        </p:nvSpPr>
        <p:spPr>
          <a:xfrm>
            <a:off x="609600" y="2133600"/>
            <a:ext cx="584200" cy="584201"/>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p>
        </p:txBody>
      </p:sp>
      <p:sp>
        <p:nvSpPr>
          <p:cNvPr id="4" name="Text Placeholder 3">
            <a:extLst>
              <a:ext uri="{FF2B5EF4-FFF2-40B4-BE49-F238E27FC236}">
                <a16:creationId xmlns:a16="http://schemas.microsoft.com/office/drawing/2014/main" id="{07D6B068-B80A-0F40-B5EB-F3BBCB882853}"/>
              </a:ext>
            </a:extLst>
          </p:cNvPr>
          <p:cNvSpPr>
            <a:spLocks noGrp="1"/>
          </p:cNvSpPr>
          <p:nvPr>
            <p:ph type="body" sz="quarter" idx="17"/>
          </p:nvPr>
        </p:nvSpPr>
        <p:spPr>
          <a:xfrm>
            <a:off x="1335088" y="2225660"/>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8" name="Oval 7">
            <a:extLst>
              <a:ext uri="{FF2B5EF4-FFF2-40B4-BE49-F238E27FC236}">
                <a16:creationId xmlns:a16="http://schemas.microsoft.com/office/drawing/2014/main" id="{A164DD79-0694-7642-B641-373D04167859}"/>
              </a:ext>
            </a:extLst>
          </p:cNvPr>
          <p:cNvSpPr>
            <a:spLocks noChangeAspect="1"/>
          </p:cNvSpPr>
          <p:nvPr userDrawn="1"/>
        </p:nvSpPr>
        <p:spPr>
          <a:xfrm>
            <a:off x="609600" y="2934211"/>
            <a:ext cx="584200" cy="584201"/>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p>
        </p:txBody>
      </p:sp>
      <p:sp>
        <p:nvSpPr>
          <p:cNvPr id="29" name="Text Placeholder 3">
            <a:extLst>
              <a:ext uri="{FF2B5EF4-FFF2-40B4-BE49-F238E27FC236}">
                <a16:creationId xmlns:a16="http://schemas.microsoft.com/office/drawing/2014/main" id="{A1DEEE22-7C05-4343-BB8E-4107BC87C34C}"/>
              </a:ext>
            </a:extLst>
          </p:cNvPr>
          <p:cNvSpPr>
            <a:spLocks noGrp="1"/>
          </p:cNvSpPr>
          <p:nvPr>
            <p:ph type="body" sz="quarter" idx="18"/>
          </p:nvPr>
        </p:nvSpPr>
        <p:spPr>
          <a:xfrm>
            <a:off x="1335088" y="3026271"/>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9" name="Oval 8">
            <a:extLst>
              <a:ext uri="{FF2B5EF4-FFF2-40B4-BE49-F238E27FC236}">
                <a16:creationId xmlns:a16="http://schemas.microsoft.com/office/drawing/2014/main" id="{884867E3-5A02-E943-BDCD-AFDC52457B2F}"/>
              </a:ext>
            </a:extLst>
          </p:cNvPr>
          <p:cNvSpPr>
            <a:spLocks noChangeAspect="1"/>
          </p:cNvSpPr>
          <p:nvPr userDrawn="1"/>
        </p:nvSpPr>
        <p:spPr>
          <a:xfrm>
            <a:off x="609600" y="3734822"/>
            <a:ext cx="584200" cy="584201"/>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3</a:t>
            </a:r>
          </a:p>
        </p:txBody>
      </p:sp>
      <p:sp>
        <p:nvSpPr>
          <p:cNvPr id="30" name="Text Placeholder 3">
            <a:extLst>
              <a:ext uri="{FF2B5EF4-FFF2-40B4-BE49-F238E27FC236}">
                <a16:creationId xmlns:a16="http://schemas.microsoft.com/office/drawing/2014/main" id="{BF505965-A8FF-4E4B-B294-EDF25ACC9C35}"/>
              </a:ext>
            </a:extLst>
          </p:cNvPr>
          <p:cNvSpPr>
            <a:spLocks noGrp="1"/>
          </p:cNvSpPr>
          <p:nvPr>
            <p:ph type="body" sz="quarter" idx="19"/>
          </p:nvPr>
        </p:nvSpPr>
        <p:spPr>
          <a:xfrm>
            <a:off x="1335088" y="3826882"/>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10" name="Oval 9">
            <a:extLst>
              <a:ext uri="{FF2B5EF4-FFF2-40B4-BE49-F238E27FC236}">
                <a16:creationId xmlns:a16="http://schemas.microsoft.com/office/drawing/2014/main" id="{1BCFE98D-49A5-114C-9F04-B5A1418185E4}"/>
              </a:ext>
            </a:extLst>
          </p:cNvPr>
          <p:cNvSpPr>
            <a:spLocks noChangeAspect="1"/>
          </p:cNvSpPr>
          <p:nvPr userDrawn="1"/>
        </p:nvSpPr>
        <p:spPr>
          <a:xfrm>
            <a:off x="609600" y="4535433"/>
            <a:ext cx="584200" cy="58420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4</a:t>
            </a:r>
          </a:p>
        </p:txBody>
      </p:sp>
      <p:sp>
        <p:nvSpPr>
          <p:cNvPr id="31" name="Text Placeholder 3">
            <a:extLst>
              <a:ext uri="{FF2B5EF4-FFF2-40B4-BE49-F238E27FC236}">
                <a16:creationId xmlns:a16="http://schemas.microsoft.com/office/drawing/2014/main" id="{9577BC94-939E-E04E-B3A7-895227DB86F4}"/>
              </a:ext>
            </a:extLst>
          </p:cNvPr>
          <p:cNvSpPr>
            <a:spLocks noGrp="1"/>
          </p:cNvSpPr>
          <p:nvPr>
            <p:ph type="body" sz="quarter" idx="20"/>
          </p:nvPr>
        </p:nvSpPr>
        <p:spPr>
          <a:xfrm>
            <a:off x="1335088" y="4627493"/>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11" name="Oval 10">
            <a:extLst>
              <a:ext uri="{FF2B5EF4-FFF2-40B4-BE49-F238E27FC236}">
                <a16:creationId xmlns:a16="http://schemas.microsoft.com/office/drawing/2014/main" id="{1D14223A-2874-304B-A611-FCE6E7CF7AC8}"/>
              </a:ext>
            </a:extLst>
          </p:cNvPr>
          <p:cNvSpPr>
            <a:spLocks noChangeAspect="1"/>
          </p:cNvSpPr>
          <p:nvPr userDrawn="1"/>
        </p:nvSpPr>
        <p:spPr>
          <a:xfrm>
            <a:off x="609600" y="5336043"/>
            <a:ext cx="584200" cy="584201"/>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5</a:t>
            </a:r>
          </a:p>
        </p:txBody>
      </p:sp>
      <p:sp>
        <p:nvSpPr>
          <p:cNvPr id="32" name="Text Placeholder 3">
            <a:extLst>
              <a:ext uri="{FF2B5EF4-FFF2-40B4-BE49-F238E27FC236}">
                <a16:creationId xmlns:a16="http://schemas.microsoft.com/office/drawing/2014/main" id="{24A902F3-24F2-C64A-A854-2CA93D88CCB0}"/>
              </a:ext>
            </a:extLst>
          </p:cNvPr>
          <p:cNvSpPr>
            <a:spLocks noGrp="1"/>
          </p:cNvSpPr>
          <p:nvPr>
            <p:ph type="body" sz="quarter" idx="21"/>
          </p:nvPr>
        </p:nvSpPr>
        <p:spPr>
          <a:xfrm>
            <a:off x="1335088" y="5428103"/>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17" name="Oval 16">
            <a:extLst>
              <a:ext uri="{FF2B5EF4-FFF2-40B4-BE49-F238E27FC236}">
                <a16:creationId xmlns:a16="http://schemas.microsoft.com/office/drawing/2014/main" id="{D805EE45-BD6F-D44A-A433-2B2AD3A7E5AE}"/>
              </a:ext>
            </a:extLst>
          </p:cNvPr>
          <p:cNvSpPr>
            <a:spLocks noChangeAspect="1"/>
          </p:cNvSpPr>
          <p:nvPr userDrawn="1"/>
        </p:nvSpPr>
        <p:spPr>
          <a:xfrm>
            <a:off x="6108700" y="2133600"/>
            <a:ext cx="584200" cy="584201"/>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6</a:t>
            </a:r>
          </a:p>
        </p:txBody>
      </p:sp>
      <p:sp>
        <p:nvSpPr>
          <p:cNvPr id="33" name="Text Placeholder 3">
            <a:extLst>
              <a:ext uri="{FF2B5EF4-FFF2-40B4-BE49-F238E27FC236}">
                <a16:creationId xmlns:a16="http://schemas.microsoft.com/office/drawing/2014/main" id="{3A1761A4-829F-5A40-96F6-F87757F35056}"/>
              </a:ext>
            </a:extLst>
          </p:cNvPr>
          <p:cNvSpPr>
            <a:spLocks noGrp="1"/>
          </p:cNvSpPr>
          <p:nvPr>
            <p:ph type="body" sz="quarter" idx="22"/>
          </p:nvPr>
        </p:nvSpPr>
        <p:spPr>
          <a:xfrm>
            <a:off x="6835343" y="2225660"/>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18" name="Oval 17">
            <a:extLst>
              <a:ext uri="{FF2B5EF4-FFF2-40B4-BE49-F238E27FC236}">
                <a16:creationId xmlns:a16="http://schemas.microsoft.com/office/drawing/2014/main" id="{0A465BCF-C417-A142-96BD-8D38B8D2B521}"/>
              </a:ext>
            </a:extLst>
          </p:cNvPr>
          <p:cNvSpPr>
            <a:spLocks noChangeAspect="1"/>
          </p:cNvSpPr>
          <p:nvPr userDrawn="1"/>
        </p:nvSpPr>
        <p:spPr>
          <a:xfrm>
            <a:off x="6108700" y="2934211"/>
            <a:ext cx="584200" cy="584201"/>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7</a:t>
            </a:r>
          </a:p>
        </p:txBody>
      </p:sp>
      <p:sp>
        <p:nvSpPr>
          <p:cNvPr id="34" name="Text Placeholder 3">
            <a:extLst>
              <a:ext uri="{FF2B5EF4-FFF2-40B4-BE49-F238E27FC236}">
                <a16:creationId xmlns:a16="http://schemas.microsoft.com/office/drawing/2014/main" id="{E4CAA09B-E03A-7143-AE6D-BFDCB354E279}"/>
              </a:ext>
            </a:extLst>
          </p:cNvPr>
          <p:cNvSpPr>
            <a:spLocks noGrp="1"/>
          </p:cNvSpPr>
          <p:nvPr>
            <p:ph type="body" sz="quarter" idx="23"/>
          </p:nvPr>
        </p:nvSpPr>
        <p:spPr>
          <a:xfrm>
            <a:off x="6835343" y="3026271"/>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19" name="Oval 18">
            <a:extLst>
              <a:ext uri="{FF2B5EF4-FFF2-40B4-BE49-F238E27FC236}">
                <a16:creationId xmlns:a16="http://schemas.microsoft.com/office/drawing/2014/main" id="{AD717B82-FAAA-A544-B9A7-7AFF1F80609B}"/>
              </a:ext>
            </a:extLst>
          </p:cNvPr>
          <p:cNvSpPr>
            <a:spLocks noChangeAspect="1"/>
          </p:cNvSpPr>
          <p:nvPr userDrawn="1"/>
        </p:nvSpPr>
        <p:spPr>
          <a:xfrm>
            <a:off x="6108700" y="3734822"/>
            <a:ext cx="584200" cy="584201"/>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8</a:t>
            </a:r>
          </a:p>
        </p:txBody>
      </p:sp>
      <p:sp>
        <p:nvSpPr>
          <p:cNvPr id="35" name="Text Placeholder 3">
            <a:extLst>
              <a:ext uri="{FF2B5EF4-FFF2-40B4-BE49-F238E27FC236}">
                <a16:creationId xmlns:a16="http://schemas.microsoft.com/office/drawing/2014/main" id="{5B9F46E6-F6B1-654D-9686-30018D5183ED}"/>
              </a:ext>
            </a:extLst>
          </p:cNvPr>
          <p:cNvSpPr>
            <a:spLocks noGrp="1"/>
          </p:cNvSpPr>
          <p:nvPr>
            <p:ph type="body" sz="quarter" idx="24"/>
          </p:nvPr>
        </p:nvSpPr>
        <p:spPr>
          <a:xfrm>
            <a:off x="6835343" y="3826882"/>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20" name="Oval 19">
            <a:extLst>
              <a:ext uri="{FF2B5EF4-FFF2-40B4-BE49-F238E27FC236}">
                <a16:creationId xmlns:a16="http://schemas.microsoft.com/office/drawing/2014/main" id="{7DD92E02-391C-8346-9175-481EDD789003}"/>
              </a:ext>
            </a:extLst>
          </p:cNvPr>
          <p:cNvSpPr>
            <a:spLocks noChangeAspect="1"/>
          </p:cNvSpPr>
          <p:nvPr userDrawn="1"/>
        </p:nvSpPr>
        <p:spPr>
          <a:xfrm>
            <a:off x="6108700" y="4535433"/>
            <a:ext cx="584200" cy="58420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9</a:t>
            </a:r>
          </a:p>
        </p:txBody>
      </p:sp>
      <p:sp>
        <p:nvSpPr>
          <p:cNvPr id="36" name="Text Placeholder 3">
            <a:extLst>
              <a:ext uri="{FF2B5EF4-FFF2-40B4-BE49-F238E27FC236}">
                <a16:creationId xmlns:a16="http://schemas.microsoft.com/office/drawing/2014/main" id="{CE911FD4-9BF8-2746-BB65-80336440D2BF}"/>
              </a:ext>
            </a:extLst>
          </p:cNvPr>
          <p:cNvSpPr>
            <a:spLocks noGrp="1"/>
          </p:cNvSpPr>
          <p:nvPr>
            <p:ph type="body" sz="quarter" idx="25"/>
          </p:nvPr>
        </p:nvSpPr>
        <p:spPr>
          <a:xfrm>
            <a:off x="6835343" y="4627493"/>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21" name="Oval 20">
            <a:extLst>
              <a:ext uri="{FF2B5EF4-FFF2-40B4-BE49-F238E27FC236}">
                <a16:creationId xmlns:a16="http://schemas.microsoft.com/office/drawing/2014/main" id="{D0D73757-6FD9-C344-94AE-F46CC887B733}"/>
              </a:ext>
            </a:extLst>
          </p:cNvPr>
          <p:cNvSpPr>
            <a:spLocks noChangeAspect="1"/>
          </p:cNvSpPr>
          <p:nvPr userDrawn="1"/>
        </p:nvSpPr>
        <p:spPr>
          <a:xfrm>
            <a:off x="6108700" y="5336043"/>
            <a:ext cx="584200" cy="584201"/>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bg1"/>
                </a:solidFill>
              </a:rPr>
              <a:t>10</a:t>
            </a:r>
          </a:p>
        </p:txBody>
      </p:sp>
      <p:sp>
        <p:nvSpPr>
          <p:cNvPr id="37" name="Text Placeholder 3">
            <a:extLst>
              <a:ext uri="{FF2B5EF4-FFF2-40B4-BE49-F238E27FC236}">
                <a16:creationId xmlns:a16="http://schemas.microsoft.com/office/drawing/2014/main" id="{7A01C130-A524-854A-B729-75A2677286E2}"/>
              </a:ext>
            </a:extLst>
          </p:cNvPr>
          <p:cNvSpPr>
            <a:spLocks noGrp="1"/>
          </p:cNvSpPr>
          <p:nvPr>
            <p:ph type="body" sz="quarter" idx="26"/>
          </p:nvPr>
        </p:nvSpPr>
        <p:spPr>
          <a:xfrm>
            <a:off x="6835343" y="5428103"/>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2" name="TextBox 1">
            <a:extLst>
              <a:ext uri="{FF2B5EF4-FFF2-40B4-BE49-F238E27FC236}">
                <a16:creationId xmlns:a16="http://schemas.microsoft.com/office/drawing/2014/main" id="{EF3E4011-060B-4D59-076A-94CDFA0604A6}"/>
              </a:ext>
            </a:extLst>
          </p:cNvPr>
          <p:cNvSpPr txBox="1"/>
          <p:nvPr userDrawn="1"/>
        </p:nvSpPr>
        <p:spPr>
          <a:xfrm>
            <a:off x="531038" y="6134666"/>
            <a:ext cx="7159102" cy="461665"/>
          </a:xfrm>
          <a:prstGeom prst="rect">
            <a:avLst/>
          </a:prstGeom>
          <a:noFill/>
        </p:spPr>
        <p:txBody>
          <a:bodyPr wrap="square" rtlCol="0" anchor="ctr" anchorCtr="0">
            <a:spAutoFit/>
          </a:bodyPr>
          <a:lstStyle/>
          <a:p>
            <a:r>
              <a:rPr lang="en-US" sz="1200" b="0" spc="180" baseline="0" dirty="0">
                <a:solidFill>
                  <a:schemeClr val="bg2">
                    <a:lumMod val="50000"/>
                  </a:schemeClr>
                </a:solidFill>
              </a:rPr>
              <a:t>THE UNIVERSITY OF NORTH CAROLINA AT CHAPEL HILL</a:t>
            </a:r>
          </a:p>
          <a:p>
            <a:r>
              <a:rPr lang="en-US" sz="1200" b="0" i="0" spc="180" baseline="0" dirty="0">
                <a:solidFill>
                  <a:schemeClr val="accent1"/>
                </a:solidFill>
              </a:rPr>
              <a:t>ENVIRONMENTAL FINANCE CENTER</a:t>
            </a:r>
          </a:p>
        </p:txBody>
      </p:sp>
    </p:spTree>
    <p:extLst>
      <p:ext uri="{BB962C8B-B14F-4D97-AF65-F5344CB8AC3E}">
        <p14:creationId xmlns:p14="http://schemas.microsoft.com/office/powerpoint/2010/main" val="166944560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ntent A">
    <p:spTree>
      <p:nvGrpSpPr>
        <p:cNvPr id="1" name=""/>
        <p:cNvGrpSpPr/>
        <p:nvPr/>
      </p:nvGrpSpPr>
      <p:grpSpPr>
        <a:xfrm>
          <a:off x="0" y="0"/>
          <a:ext cx="0" cy="0"/>
          <a:chOff x="0" y="0"/>
          <a:chExt cx="0" cy="0"/>
        </a:xfrm>
      </p:grpSpPr>
      <p:sp>
        <p:nvSpPr>
          <p:cNvPr id="26" name="Title 16"/>
          <p:cNvSpPr>
            <a:spLocks noGrp="1"/>
          </p:cNvSpPr>
          <p:nvPr>
            <p:ph type="title"/>
          </p:nvPr>
        </p:nvSpPr>
        <p:spPr>
          <a:xfrm>
            <a:off x="499176" y="969825"/>
            <a:ext cx="11189904" cy="723899"/>
          </a:xfrm>
        </p:spPr>
        <p:txBody>
          <a:bodyPr>
            <a:noAutofit/>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513485" y="626912"/>
            <a:ext cx="11190288" cy="228600"/>
          </a:xfrm>
        </p:spPr>
        <p:txBody>
          <a:bodyPr>
            <a:noAutofit/>
          </a:bodyPr>
          <a:lstStyle>
            <a:lvl1pPr marL="0" indent="0">
              <a:buNone/>
              <a:defRPr sz="1800" b="1" cap="all" spc="170" baseline="0">
                <a:solidFill>
                  <a:schemeClr val="accent1"/>
                </a:solidFill>
              </a:defRPr>
            </a:lvl1pPr>
          </a:lstStyle>
          <a:p>
            <a:pPr lvl="0"/>
            <a:r>
              <a:rPr lang="en-US" dirty="0"/>
              <a:t>Subtitle</a:t>
            </a:r>
          </a:p>
        </p:txBody>
      </p:sp>
      <p:sp>
        <p:nvSpPr>
          <p:cNvPr id="4" name="Table Placeholder 3">
            <a:extLst>
              <a:ext uri="{FF2B5EF4-FFF2-40B4-BE49-F238E27FC236}">
                <a16:creationId xmlns:a16="http://schemas.microsoft.com/office/drawing/2014/main" id="{C98C1B8D-FFEF-2242-B9B5-3F30CF41DD56}"/>
              </a:ext>
            </a:extLst>
          </p:cNvPr>
          <p:cNvSpPr>
            <a:spLocks noGrp="1"/>
          </p:cNvSpPr>
          <p:nvPr>
            <p:ph type="tbl" sz="quarter" idx="17"/>
          </p:nvPr>
        </p:nvSpPr>
        <p:spPr>
          <a:xfrm>
            <a:off x="609600" y="2209800"/>
            <a:ext cx="10972800" cy="4000500"/>
          </a:xfrm>
        </p:spPr>
        <p:txBody>
          <a:bodyPr>
            <a:noAutofit/>
          </a:bodyPr>
          <a:lstStyle/>
          <a:p>
            <a:r>
              <a:rPr lang="en-US"/>
              <a:t>Click icon to add table</a:t>
            </a:r>
          </a:p>
        </p:txBody>
      </p:sp>
      <p:sp>
        <p:nvSpPr>
          <p:cNvPr id="5" name="TextBox 4">
            <a:extLst>
              <a:ext uri="{FF2B5EF4-FFF2-40B4-BE49-F238E27FC236}">
                <a16:creationId xmlns:a16="http://schemas.microsoft.com/office/drawing/2014/main" id="{2247BBBC-4CE0-384E-8982-264211E0F0F8}"/>
              </a:ext>
            </a:extLst>
          </p:cNvPr>
          <p:cNvSpPr txBox="1"/>
          <p:nvPr userDrawn="1"/>
        </p:nvSpPr>
        <p:spPr>
          <a:xfrm>
            <a:off x="531038" y="6134666"/>
            <a:ext cx="4639676" cy="461665"/>
          </a:xfrm>
          <a:prstGeom prst="rect">
            <a:avLst/>
          </a:prstGeom>
          <a:noFill/>
        </p:spPr>
        <p:txBody>
          <a:bodyPr wrap="square" rtlCol="0" anchor="ctr" anchorCtr="0">
            <a:spAutoFit/>
          </a:bodyPr>
          <a:lstStyle/>
          <a:p>
            <a:r>
              <a:rPr lang="en-US" sz="1200" b="0" spc="180" baseline="0" dirty="0">
                <a:solidFill>
                  <a:schemeClr val="bg2">
                    <a:lumMod val="50000"/>
                  </a:schemeClr>
                </a:solidFill>
              </a:rPr>
              <a:t>THE UNIVERSITY OF NORTH CAROLINA AT CHAPEL HILL</a:t>
            </a:r>
          </a:p>
          <a:p>
            <a:r>
              <a:rPr lang="en-US" sz="1200" b="0" i="0" spc="180" baseline="0" dirty="0">
                <a:solidFill>
                  <a:schemeClr val="accent1"/>
                </a:solidFill>
              </a:rPr>
              <a:t>ENVIRONMENTAL FINANCE CENTER</a:t>
            </a:r>
          </a:p>
        </p:txBody>
      </p:sp>
    </p:spTree>
    <p:extLst>
      <p:ext uri="{BB962C8B-B14F-4D97-AF65-F5344CB8AC3E}">
        <p14:creationId xmlns:p14="http://schemas.microsoft.com/office/powerpoint/2010/main" val="1792076864"/>
      </p:ext>
    </p:extLst>
  </p:cSld>
  <p:clrMapOvr>
    <a:masterClrMapping/>
  </p:clrMapOvr>
  <p:extLst>
    <p:ext uri="{DCECCB84-F9BA-43D5-87BE-67443E8EF086}">
      <p15:sldGuideLst xmlns:p15="http://schemas.microsoft.com/office/powerpoint/2012/main">
        <p15:guide id="1" orient="horz" pos="1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969823"/>
            <a:ext cx="11079480" cy="723899"/>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502920" y="1825625"/>
            <a:ext cx="11186160" cy="378671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AA5E083E-CE1A-DA4B-85FA-B6928D5B93AD}"/>
              </a:ext>
            </a:extLst>
          </p:cNvPr>
          <p:cNvSpPr txBox="1"/>
          <p:nvPr userDrawn="1"/>
        </p:nvSpPr>
        <p:spPr>
          <a:xfrm>
            <a:off x="531038" y="6134666"/>
            <a:ext cx="4639676" cy="461665"/>
          </a:xfrm>
          <a:prstGeom prst="rect">
            <a:avLst/>
          </a:prstGeom>
          <a:noFill/>
        </p:spPr>
        <p:txBody>
          <a:bodyPr wrap="square" rtlCol="0" anchor="ctr" anchorCtr="0">
            <a:spAutoFit/>
          </a:bodyPr>
          <a:lstStyle/>
          <a:p>
            <a:r>
              <a:rPr lang="en-US" sz="1200" b="0" spc="180" baseline="0" dirty="0">
                <a:solidFill>
                  <a:schemeClr val="bg2">
                    <a:lumMod val="50000"/>
                  </a:schemeClr>
                </a:solidFill>
              </a:rPr>
              <a:t>THE UNIVERSITY OF NORTH CAROLINA AT CHAPEL HILL</a:t>
            </a:r>
            <a:endParaRPr lang="en-US" sz="1200" b="0" i="1" spc="180" baseline="0" dirty="0">
              <a:solidFill>
                <a:schemeClr val="bg2">
                  <a:lumMod val="50000"/>
                </a:schemeClr>
              </a:solidFill>
            </a:endParaRPr>
          </a:p>
          <a:p>
            <a:r>
              <a:rPr lang="en-US" sz="1200" b="0" i="0" spc="180" baseline="0" dirty="0">
                <a:solidFill>
                  <a:schemeClr val="accent1"/>
                </a:solidFill>
              </a:rPr>
              <a:t>ENVIRONMENTAL FINANCE CENTER</a:t>
            </a:r>
          </a:p>
        </p:txBody>
      </p:sp>
    </p:spTree>
    <p:extLst>
      <p:ext uri="{BB962C8B-B14F-4D97-AF65-F5344CB8AC3E}">
        <p14:creationId xmlns:p14="http://schemas.microsoft.com/office/powerpoint/2010/main" val="1622753219"/>
      </p:ext>
    </p:extLst>
  </p:cSld>
  <p:clrMap bg1="lt1" tx1="dk1" bg2="lt2" tx2="dk2" accent1="accent1" accent2="accent2" accent3="accent3" accent4="accent4" accent5="accent5" accent6="accent6" hlink="hlink" folHlink="folHlink"/>
  <p:sldLayoutIdLst>
    <p:sldLayoutId id="2147483708" r:id="rId1"/>
    <p:sldLayoutId id="2147483770" r:id="rId2"/>
    <p:sldLayoutId id="2147483709" r:id="rId3"/>
    <p:sldLayoutId id="2147483731" r:id="rId4"/>
    <p:sldLayoutId id="2147483776" r:id="rId5"/>
    <p:sldLayoutId id="2147483777" r:id="rId6"/>
    <p:sldLayoutId id="2147483693" r:id="rId7"/>
    <p:sldLayoutId id="2147483793" r:id="rId8"/>
    <p:sldLayoutId id="2147483740" r:id="rId9"/>
    <p:sldLayoutId id="2147483712" r:id="rId10"/>
    <p:sldLayoutId id="2147483785" r:id="rId11"/>
    <p:sldLayoutId id="2147483786" r:id="rId12"/>
    <p:sldLayoutId id="2147483787" r:id="rId13"/>
    <p:sldLayoutId id="2147483788" r:id="rId14"/>
    <p:sldLayoutId id="2147483692" r:id="rId15"/>
    <p:sldLayoutId id="2147483791" r:id="rId16"/>
    <p:sldLayoutId id="2147483739" r:id="rId17"/>
    <p:sldLayoutId id="2147483792" r:id="rId18"/>
    <p:sldLayoutId id="2147483700" r:id="rId19"/>
    <p:sldLayoutId id="2147483794" r:id="rId20"/>
    <p:sldLayoutId id="2147483795" r:id="rId21"/>
    <p:sldLayoutId id="2147483721" r:id="rId22"/>
    <p:sldLayoutId id="2147483722" r:id="rId23"/>
    <p:sldLayoutId id="2147483796" r:id="rId24"/>
  </p:sldLayoutIdLst>
  <p:hf hdr="0" ftr="0" dt="0"/>
  <p:txStyles>
    <p:titleStyle>
      <a:lvl1pPr algn="l" defTabSz="914400" rtl="0" eaLnBrk="1" fontAlgn="base" latinLnBrk="0" hangingPunct="1">
        <a:lnSpc>
          <a:spcPct val="100000"/>
        </a:lnSpc>
        <a:spcBef>
          <a:spcPct val="0"/>
        </a:spcBef>
        <a:buNone/>
        <a:defRPr sz="4000" b="0" kern="1200" cap="none" spc="0" baseline="0">
          <a:solidFill>
            <a:schemeClr val="tx1"/>
          </a:solidFill>
          <a:latin typeface="+mn-lt"/>
          <a:ea typeface="+mj-ea"/>
          <a:cs typeface="+mj-cs"/>
        </a:defRPr>
      </a:lvl1pPr>
    </p:titleStyle>
    <p:bodyStyle>
      <a:lvl1pPr marL="231775" indent="-231775" algn="l" defTabSz="914400" rtl="0" eaLnBrk="1" latinLnBrk="0" hangingPunct="1">
        <a:lnSpc>
          <a:spcPct val="90000"/>
        </a:lnSpc>
        <a:spcBef>
          <a:spcPts val="1000"/>
        </a:spcBef>
        <a:buClr>
          <a:schemeClr val="accent1"/>
        </a:buClr>
        <a:buSzPct val="100000"/>
        <a:buFont typeface="Arial" panose="020B0604020202020204" pitchFamily="34" charset="0"/>
        <a:buChar char="•"/>
        <a:tabLst/>
        <a:defRPr sz="2800" kern="1200">
          <a:solidFill>
            <a:schemeClr val="bg2">
              <a:lumMod val="25000"/>
            </a:schemeClr>
          </a:solidFill>
          <a:latin typeface="+mn-lt"/>
          <a:ea typeface="+mn-ea"/>
          <a:cs typeface="+mn-cs"/>
        </a:defRPr>
      </a:lvl1pPr>
      <a:lvl2pPr marL="573088" indent="-219075" algn="l" defTabSz="914400" rtl="0" eaLnBrk="1" latinLnBrk="0" hangingPunct="1">
        <a:lnSpc>
          <a:spcPct val="90000"/>
        </a:lnSpc>
        <a:spcBef>
          <a:spcPts val="500"/>
        </a:spcBef>
        <a:buClr>
          <a:schemeClr val="accent1"/>
        </a:buClr>
        <a:buFont typeface="Arial" panose="020B0604020202020204" pitchFamily="34" charset="0"/>
        <a:buChar char="•"/>
        <a:tabLst/>
        <a:defRPr sz="2400" kern="1200">
          <a:solidFill>
            <a:schemeClr val="bg2">
              <a:lumMod val="25000"/>
            </a:schemeClr>
          </a:solidFill>
          <a:latin typeface="+mn-lt"/>
          <a:ea typeface="+mn-ea"/>
          <a:cs typeface="+mn-cs"/>
        </a:defRPr>
      </a:lvl2pPr>
      <a:lvl3pPr marL="804863" indent="-231775"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bg2">
              <a:lumMod val="25000"/>
            </a:schemeClr>
          </a:solidFill>
          <a:latin typeface="+mn-lt"/>
          <a:ea typeface="+mn-ea"/>
          <a:cs typeface="+mn-cs"/>
        </a:defRPr>
      </a:lvl3pPr>
      <a:lvl4pPr marL="1036638" indent="-2317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bg2">
              <a:lumMod val="25000"/>
            </a:schemeClr>
          </a:solidFill>
          <a:latin typeface="+mn-lt"/>
          <a:ea typeface="+mn-ea"/>
          <a:cs typeface="+mn-cs"/>
        </a:defRPr>
      </a:lvl4pPr>
      <a:lvl5pPr marL="1270000" indent="-233363"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2" userDrawn="1">
          <p15:clr>
            <a:srgbClr val="F26B43"/>
          </p15:clr>
        </p15:guide>
        <p15:guide id="2" pos="3840" userDrawn="1">
          <p15:clr>
            <a:srgbClr val="F26B43"/>
          </p15:clr>
        </p15:guide>
        <p15:guide id="3" orient="horz" pos="384" userDrawn="1">
          <p15:clr>
            <a:srgbClr val="F26B43"/>
          </p15:clr>
        </p15:guide>
        <p15:guide id="4" orient="horz" pos="2260" userDrawn="1">
          <p15:clr>
            <a:srgbClr val="F26B43"/>
          </p15:clr>
        </p15:guide>
        <p15:guide id="5" pos="384" userDrawn="1">
          <p15:clr>
            <a:srgbClr val="F26B43"/>
          </p15:clr>
        </p15:guide>
        <p15:guide id="6" pos="7296" userDrawn="1">
          <p15:clr>
            <a:srgbClr val="F26B43"/>
          </p15:clr>
        </p15:guide>
        <p15:guide id="7" orient="horz" pos="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deq.nc.gov/about/divisions/water-infrastructure/i-need-funding/drinking-water-state-revolving-fund" TargetMode="External"/><Relationship Id="rId2" Type="http://schemas.openxmlformats.org/officeDocument/2006/relationships/hyperlink" Target="https://www.deq.nc.gov/about/divisions/water-infrastructure/i-need-funding/clean-water-state-revolving-fund"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deq.nc.gov/about/divisions/water-infrastructure/lead-service-line-replacement-lslr-funding" TargetMode="External"/><Relationship Id="rId2" Type="http://schemas.openxmlformats.org/officeDocument/2006/relationships/hyperlink" Target="https://www.deq.nc.gov/about/divisions/water-infrastructure/emerging-contaminants-pfas-funding#IntendedUsePlans-14544"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www.commerce.nc.gov/grants-incentives/public-infrastructure-funds/infrastructure-state-rural-grants"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publicdomainpictures.net/view-image.php?image=36725&amp;picture=landscape" TargetMode="External"/><Relationship Id="rId2" Type="http://schemas.openxmlformats.org/officeDocument/2006/relationships/image" Target="../media/image13.jpg"/><Relationship Id="rId1" Type="http://schemas.openxmlformats.org/officeDocument/2006/relationships/slideLayout" Target="../slideLayouts/slideLayout24.xm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hyperlink" Target="https://www.linkedin.com/company/unc-environmental-finance-center" TargetMode="External"/><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hyperlink" Target="https://www.facebook.com/UNCEnvironmentalFinanceCenter" TargetMode="External"/><Relationship Id="rId1" Type="http://schemas.openxmlformats.org/officeDocument/2006/relationships/slideLayout" Target="../slideLayouts/slideLayout21.xml"/><Relationship Id="rId6" Type="http://schemas.openxmlformats.org/officeDocument/2006/relationships/hyperlink" Target="https://www.youtube.com/@efcunc" TargetMode="External"/><Relationship Id="rId5" Type="http://schemas.openxmlformats.org/officeDocument/2006/relationships/image" Target="../media/image9.emf"/><Relationship Id="rId4" Type="http://schemas.openxmlformats.org/officeDocument/2006/relationships/hyperlink" Target="https://twitter.com/EFCatUNC" TargetMode="External"/><Relationship Id="rId9" Type="http://schemas.openxmlformats.org/officeDocument/2006/relationships/image" Target="../media/image11.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2847-B63E-AD1D-A441-DE069FC162C9}"/>
              </a:ext>
            </a:extLst>
          </p:cNvPr>
          <p:cNvSpPr>
            <a:spLocks noGrp="1"/>
          </p:cNvSpPr>
          <p:nvPr>
            <p:ph type="title"/>
          </p:nvPr>
        </p:nvSpPr>
        <p:spPr/>
        <p:txBody>
          <a:bodyPr/>
          <a:lstStyle/>
          <a:p>
            <a:r>
              <a:rPr lang="en-US" dirty="0"/>
              <a:t>Funding Overview</a:t>
            </a:r>
          </a:p>
        </p:txBody>
      </p:sp>
      <p:sp>
        <p:nvSpPr>
          <p:cNvPr id="3" name="Text Placeholder 2">
            <a:extLst>
              <a:ext uri="{FF2B5EF4-FFF2-40B4-BE49-F238E27FC236}">
                <a16:creationId xmlns:a16="http://schemas.microsoft.com/office/drawing/2014/main" id="{68FF7613-B5A6-7051-FB5E-8A0C36ADA777}"/>
              </a:ext>
            </a:extLst>
          </p:cNvPr>
          <p:cNvSpPr>
            <a:spLocks noGrp="1"/>
          </p:cNvSpPr>
          <p:nvPr>
            <p:ph type="body" idx="1"/>
          </p:nvPr>
        </p:nvSpPr>
        <p:spPr/>
        <p:txBody>
          <a:bodyPr/>
          <a:lstStyle/>
          <a:p>
            <a:r>
              <a:rPr lang="en-US" dirty="0"/>
              <a:t>May 22, 2025</a:t>
            </a:r>
          </a:p>
        </p:txBody>
      </p:sp>
      <p:sp>
        <p:nvSpPr>
          <p:cNvPr id="4" name="Text Placeholder 3">
            <a:extLst>
              <a:ext uri="{FF2B5EF4-FFF2-40B4-BE49-F238E27FC236}">
                <a16:creationId xmlns:a16="http://schemas.microsoft.com/office/drawing/2014/main" id="{D337D789-ACE2-4906-7644-1AC2394C6992}"/>
              </a:ext>
            </a:extLst>
          </p:cNvPr>
          <p:cNvSpPr>
            <a:spLocks noGrp="1"/>
          </p:cNvSpPr>
          <p:nvPr>
            <p:ph type="body" sz="quarter" idx="10"/>
          </p:nvPr>
        </p:nvSpPr>
        <p:spPr>
          <a:xfrm>
            <a:off x="533394" y="5257815"/>
            <a:ext cx="5562605" cy="314325"/>
          </a:xfrm>
        </p:spPr>
        <p:txBody>
          <a:bodyPr/>
          <a:lstStyle/>
          <a:p>
            <a:r>
              <a:rPr lang="en-US" dirty="0"/>
              <a:t>Alicea Easthope-Frazer</a:t>
            </a:r>
          </a:p>
        </p:txBody>
      </p:sp>
      <p:sp>
        <p:nvSpPr>
          <p:cNvPr id="5" name="Text Placeholder 4">
            <a:extLst>
              <a:ext uri="{FF2B5EF4-FFF2-40B4-BE49-F238E27FC236}">
                <a16:creationId xmlns:a16="http://schemas.microsoft.com/office/drawing/2014/main" id="{DAE3F78C-8A52-52DD-8783-40F1970A0017}"/>
              </a:ext>
            </a:extLst>
          </p:cNvPr>
          <p:cNvSpPr>
            <a:spLocks noGrp="1"/>
          </p:cNvSpPr>
          <p:nvPr>
            <p:ph type="body" sz="quarter" idx="11"/>
          </p:nvPr>
        </p:nvSpPr>
        <p:spPr/>
        <p:txBody>
          <a:bodyPr/>
          <a:lstStyle/>
          <a:p>
            <a:r>
              <a:rPr lang="en-US" dirty="0"/>
              <a:t>Senior Project Director</a:t>
            </a:r>
          </a:p>
        </p:txBody>
      </p:sp>
    </p:spTree>
    <p:extLst>
      <p:ext uri="{BB962C8B-B14F-4D97-AF65-F5344CB8AC3E}">
        <p14:creationId xmlns:p14="http://schemas.microsoft.com/office/powerpoint/2010/main" val="2271019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25AB47-281C-7332-8AA5-25D3CA594521}"/>
              </a:ext>
            </a:extLst>
          </p:cNvPr>
          <p:cNvSpPr>
            <a:spLocks noGrp="1"/>
          </p:cNvSpPr>
          <p:nvPr>
            <p:ph type="title"/>
          </p:nvPr>
        </p:nvSpPr>
        <p:spPr/>
        <p:txBody>
          <a:bodyPr/>
          <a:lstStyle/>
          <a:p>
            <a:r>
              <a:rPr lang="en-US" dirty="0"/>
              <a:t>Funding overview</a:t>
            </a:r>
          </a:p>
        </p:txBody>
      </p:sp>
      <p:sp>
        <p:nvSpPr>
          <p:cNvPr id="6" name="Text Placeholder 5">
            <a:extLst>
              <a:ext uri="{FF2B5EF4-FFF2-40B4-BE49-F238E27FC236}">
                <a16:creationId xmlns:a16="http://schemas.microsoft.com/office/drawing/2014/main" id="{9BB9ACDC-5D88-B3D9-0F87-90FBCE29D65F}"/>
              </a:ext>
            </a:extLst>
          </p:cNvPr>
          <p:cNvSpPr>
            <a:spLocks noGrp="1"/>
          </p:cNvSpPr>
          <p:nvPr>
            <p:ph type="body" sz="quarter" idx="16"/>
          </p:nvPr>
        </p:nvSpPr>
        <p:spPr/>
        <p:txBody>
          <a:bodyPr/>
          <a:lstStyle/>
          <a:p>
            <a:r>
              <a:rPr lang="en-US" dirty="0"/>
              <a:t>Sources of funding</a:t>
            </a:r>
          </a:p>
        </p:txBody>
      </p:sp>
      <p:sp>
        <p:nvSpPr>
          <p:cNvPr id="7" name="Content Placeholder 4">
            <a:extLst>
              <a:ext uri="{FF2B5EF4-FFF2-40B4-BE49-F238E27FC236}">
                <a16:creationId xmlns:a16="http://schemas.microsoft.com/office/drawing/2014/main" id="{BFC55FF2-384A-D1DC-9376-CE922199EC04}"/>
              </a:ext>
            </a:extLst>
          </p:cNvPr>
          <p:cNvSpPr>
            <a:spLocks noGrp="1"/>
          </p:cNvSpPr>
          <p:nvPr>
            <p:ph sz="quarter" idx="15"/>
          </p:nvPr>
        </p:nvSpPr>
        <p:spPr>
          <a:xfrm>
            <a:off x="498475" y="1922106"/>
            <a:ext cx="11190288" cy="4935894"/>
          </a:xfrm>
        </p:spPr>
        <p:txBody>
          <a:bodyPr numCol="2">
            <a:normAutofit fontScale="92500" lnSpcReduction="10000"/>
          </a:bodyPr>
          <a:lstStyle/>
          <a:p>
            <a:r>
              <a:rPr lang="en-US" sz="2400" dirty="0">
                <a:solidFill>
                  <a:schemeClr val="tx2"/>
                </a:solidFill>
              </a:rPr>
              <a:t>Federal, recurring</a:t>
            </a:r>
          </a:p>
          <a:p>
            <a:pPr lvl="1"/>
            <a:r>
              <a:rPr lang="en-US" sz="2000" dirty="0">
                <a:solidFill>
                  <a:schemeClr val="tx2"/>
                </a:solidFill>
              </a:rPr>
              <a:t>State revolving fund (SRF)</a:t>
            </a:r>
          </a:p>
          <a:p>
            <a:pPr lvl="2"/>
            <a:r>
              <a:rPr lang="en-US" dirty="0">
                <a:solidFill>
                  <a:schemeClr val="tx2"/>
                </a:solidFill>
              </a:rPr>
              <a:t>State specific amounts, set-asides, etc.</a:t>
            </a:r>
          </a:p>
          <a:p>
            <a:pPr lvl="1"/>
            <a:r>
              <a:rPr lang="en-US" sz="2000" dirty="0">
                <a:solidFill>
                  <a:schemeClr val="tx2"/>
                </a:solidFill>
              </a:rPr>
              <a:t>Community development block grant (CDBG)</a:t>
            </a:r>
          </a:p>
          <a:p>
            <a:pPr lvl="1"/>
            <a:r>
              <a:rPr lang="en-US" sz="2000" dirty="0">
                <a:solidFill>
                  <a:schemeClr val="tx2"/>
                </a:solidFill>
              </a:rPr>
              <a:t>United States Department of Agriculture (USDA) Rural Development</a:t>
            </a:r>
          </a:p>
          <a:p>
            <a:pPr lvl="1"/>
            <a:r>
              <a:rPr lang="en-US" sz="2000" dirty="0">
                <a:solidFill>
                  <a:schemeClr val="tx2"/>
                </a:solidFill>
              </a:rPr>
              <a:t>Federal Emergency Management Agency (FEMA) </a:t>
            </a:r>
          </a:p>
          <a:p>
            <a:pPr lvl="1"/>
            <a:r>
              <a:rPr lang="en-US" sz="2000" dirty="0">
                <a:solidFill>
                  <a:schemeClr val="tx2"/>
                </a:solidFill>
              </a:rPr>
              <a:t>Others – EPA, USACE, EDA, DOE, etc. etc. etc.</a:t>
            </a:r>
          </a:p>
          <a:p>
            <a:r>
              <a:rPr lang="en-US" sz="2400" dirty="0">
                <a:solidFill>
                  <a:schemeClr val="tx2"/>
                </a:solidFill>
              </a:rPr>
              <a:t>Federal, onetime</a:t>
            </a:r>
          </a:p>
          <a:p>
            <a:pPr lvl="1"/>
            <a:r>
              <a:rPr lang="en-US" sz="2000" dirty="0">
                <a:solidFill>
                  <a:schemeClr val="tx2"/>
                </a:solidFill>
              </a:rPr>
              <a:t>Coronavirus Aid, Relief, and Economic Security Act (CARES)</a:t>
            </a:r>
          </a:p>
          <a:p>
            <a:pPr lvl="1"/>
            <a:r>
              <a:rPr lang="en-US" sz="2000" dirty="0">
                <a:solidFill>
                  <a:schemeClr val="tx2"/>
                </a:solidFill>
              </a:rPr>
              <a:t>American Rescue Plan Act (ARPA or ARP)</a:t>
            </a:r>
          </a:p>
          <a:p>
            <a:pPr lvl="1"/>
            <a:endParaRPr lang="en-US" sz="2000" dirty="0">
              <a:solidFill>
                <a:schemeClr val="tx2"/>
              </a:solidFill>
            </a:endParaRPr>
          </a:p>
          <a:p>
            <a:pPr lvl="1"/>
            <a:endParaRPr lang="en-US" sz="2000" dirty="0">
              <a:solidFill>
                <a:schemeClr val="tx2"/>
              </a:solidFill>
            </a:endParaRPr>
          </a:p>
          <a:p>
            <a:pPr lvl="1"/>
            <a:endParaRPr lang="en-US" sz="2000" dirty="0">
              <a:solidFill>
                <a:schemeClr val="tx2"/>
              </a:solidFill>
            </a:endParaRPr>
          </a:p>
          <a:p>
            <a:pPr lvl="1"/>
            <a:endParaRPr lang="en-US" sz="2000" dirty="0">
              <a:solidFill>
                <a:schemeClr val="tx2"/>
              </a:solidFill>
            </a:endParaRPr>
          </a:p>
          <a:p>
            <a:r>
              <a:rPr lang="en-US" sz="2400" dirty="0">
                <a:solidFill>
                  <a:schemeClr val="tx2"/>
                </a:solidFill>
              </a:rPr>
              <a:t>State</a:t>
            </a:r>
          </a:p>
          <a:p>
            <a:pPr lvl="1"/>
            <a:r>
              <a:rPr lang="en-US" sz="2000" dirty="0">
                <a:solidFill>
                  <a:schemeClr val="tx2"/>
                </a:solidFill>
              </a:rPr>
              <a:t>State reserves &amp; specific programs</a:t>
            </a:r>
          </a:p>
          <a:p>
            <a:pPr lvl="1"/>
            <a:r>
              <a:rPr lang="en-US" sz="2000" dirty="0">
                <a:solidFill>
                  <a:schemeClr val="tx2"/>
                </a:solidFill>
              </a:rPr>
              <a:t>Direct appropriations/ earmarks</a:t>
            </a:r>
          </a:p>
          <a:p>
            <a:pPr marL="338328" lvl="1" indent="0">
              <a:buNone/>
            </a:pPr>
            <a:endParaRPr lang="en-US" sz="2000" dirty="0">
              <a:solidFill>
                <a:schemeClr val="tx2"/>
              </a:solidFill>
            </a:endParaRPr>
          </a:p>
          <a:p>
            <a:r>
              <a:rPr lang="en-US" sz="2400" dirty="0">
                <a:solidFill>
                  <a:schemeClr val="tx2"/>
                </a:solidFill>
              </a:rPr>
              <a:t>Non-profits</a:t>
            </a:r>
          </a:p>
          <a:p>
            <a:pPr lvl="1"/>
            <a:r>
              <a:rPr lang="en-US" sz="2000" dirty="0">
                <a:solidFill>
                  <a:schemeClr val="tx2"/>
                </a:solidFill>
              </a:rPr>
              <a:t>Golden LEAF</a:t>
            </a:r>
          </a:p>
          <a:p>
            <a:pPr lvl="1"/>
            <a:r>
              <a:rPr lang="en-US" sz="2000" dirty="0">
                <a:solidFill>
                  <a:schemeClr val="tx2"/>
                </a:solidFill>
              </a:rPr>
              <a:t>NC Rural Center</a:t>
            </a:r>
          </a:p>
          <a:p>
            <a:pPr lvl="1"/>
            <a:r>
              <a:rPr lang="en-US" sz="2000" dirty="0">
                <a:solidFill>
                  <a:schemeClr val="tx2"/>
                </a:solidFill>
              </a:rPr>
              <a:t>Appalachian Regional Commission</a:t>
            </a:r>
          </a:p>
          <a:p>
            <a:pPr lvl="1"/>
            <a:r>
              <a:rPr lang="en-US" sz="2000" dirty="0">
                <a:solidFill>
                  <a:schemeClr val="tx2"/>
                </a:solidFill>
              </a:rPr>
              <a:t>Other regional sources</a:t>
            </a:r>
          </a:p>
          <a:p>
            <a:pPr lvl="1"/>
            <a:r>
              <a:rPr lang="en-US" sz="2000" dirty="0">
                <a:solidFill>
                  <a:schemeClr val="tx2"/>
                </a:solidFill>
              </a:rPr>
              <a:t>Others?</a:t>
            </a:r>
          </a:p>
          <a:p>
            <a:r>
              <a:rPr lang="en-US" sz="2400" dirty="0">
                <a:solidFill>
                  <a:schemeClr val="tx2"/>
                </a:solidFill>
              </a:rPr>
              <a:t>Private market– loan</a:t>
            </a:r>
          </a:p>
          <a:p>
            <a:r>
              <a:rPr lang="en-US" sz="2400" dirty="0">
                <a:solidFill>
                  <a:schemeClr val="tx2"/>
                </a:solidFill>
              </a:rPr>
              <a:t>“Self funding”</a:t>
            </a:r>
          </a:p>
          <a:p>
            <a:pPr lvl="1"/>
            <a:r>
              <a:rPr lang="en-US" sz="2000" dirty="0">
                <a:solidFill>
                  <a:schemeClr val="tx2"/>
                </a:solidFill>
              </a:rPr>
              <a:t>Bonds?</a:t>
            </a:r>
          </a:p>
          <a:p>
            <a:pPr lvl="1"/>
            <a:r>
              <a:rPr lang="en-US" sz="2000" dirty="0">
                <a:solidFill>
                  <a:schemeClr val="tx2"/>
                </a:solidFill>
              </a:rPr>
              <a:t>Reserves</a:t>
            </a:r>
          </a:p>
          <a:p>
            <a:pPr lvl="1"/>
            <a:r>
              <a:rPr lang="en-US" sz="2000" dirty="0">
                <a:solidFill>
                  <a:schemeClr val="tx2"/>
                </a:solidFill>
              </a:rPr>
              <a:t>Rate increases</a:t>
            </a:r>
          </a:p>
        </p:txBody>
      </p:sp>
    </p:spTree>
    <p:extLst>
      <p:ext uri="{BB962C8B-B14F-4D97-AF65-F5344CB8AC3E}">
        <p14:creationId xmlns:p14="http://schemas.microsoft.com/office/powerpoint/2010/main" val="4015453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404EF-78AE-8261-4253-3C57742B16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65021A0-18D4-E37D-6655-8D296AB7E135}"/>
              </a:ext>
            </a:extLst>
          </p:cNvPr>
          <p:cNvSpPr>
            <a:spLocks noGrp="1"/>
          </p:cNvSpPr>
          <p:nvPr>
            <p:ph type="title"/>
          </p:nvPr>
        </p:nvSpPr>
        <p:spPr/>
        <p:txBody>
          <a:bodyPr/>
          <a:lstStyle/>
          <a:p>
            <a:r>
              <a:rPr lang="en-US" dirty="0"/>
              <a:t>Funding overview</a:t>
            </a:r>
          </a:p>
        </p:txBody>
      </p:sp>
      <p:sp>
        <p:nvSpPr>
          <p:cNvPr id="6" name="Text Placeholder 5">
            <a:extLst>
              <a:ext uri="{FF2B5EF4-FFF2-40B4-BE49-F238E27FC236}">
                <a16:creationId xmlns:a16="http://schemas.microsoft.com/office/drawing/2014/main" id="{1CE74926-7894-363F-EBA3-CB70B58BB5B4}"/>
              </a:ext>
            </a:extLst>
          </p:cNvPr>
          <p:cNvSpPr>
            <a:spLocks noGrp="1"/>
          </p:cNvSpPr>
          <p:nvPr>
            <p:ph type="body" sz="quarter" idx="16"/>
          </p:nvPr>
        </p:nvSpPr>
        <p:spPr/>
        <p:txBody>
          <a:bodyPr/>
          <a:lstStyle/>
          <a:p>
            <a:r>
              <a:rPr lang="en-US" dirty="0"/>
              <a:t>Sources of funding</a:t>
            </a:r>
          </a:p>
        </p:txBody>
      </p:sp>
      <p:sp>
        <p:nvSpPr>
          <p:cNvPr id="7" name="Content Placeholder 4">
            <a:extLst>
              <a:ext uri="{FF2B5EF4-FFF2-40B4-BE49-F238E27FC236}">
                <a16:creationId xmlns:a16="http://schemas.microsoft.com/office/drawing/2014/main" id="{3B99AA7C-8CDF-0B86-DF84-2CAE33357D47}"/>
              </a:ext>
            </a:extLst>
          </p:cNvPr>
          <p:cNvSpPr>
            <a:spLocks noGrp="1"/>
          </p:cNvSpPr>
          <p:nvPr>
            <p:ph sz="quarter" idx="15"/>
          </p:nvPr>
        </p:nvSpPr>
        <p:spPr>
          <a:xfrm>
            <a:off x="498475" y="1922106"/>
            <a:ext cx="11190288" cy="4935894"/>
          </a:xfrm>
        </p:spPr>
        <p:txBody>
          <a:bodyPr numCol="2">
            <a:normAutofit fontScale="92500" lnSpcReduction="10000"/>
          </a:bodyPr>
          <a:lstStyle/>
          <a:p>
            <a:r>
              <a:rPr lang="en-US" sz="2400" dirty="0">
                <a:solidFill>
                  <a:schemeClr val="tx2"/>
                </a:solidFill>
              </a:rPr>
              <a:t>Federal, recurring</a:t>
            </a:r>
          </a:p>
          <a:p>
            <a:pPr lvl="1"/>
            <a:r>
              <a:rPr lang="en-US" sz="2000" dirty="0">
                <a:solidFill>
                  <a:schemeClr val="tx2"/>
                </a:solidFill>
              </a:rPr>
              <a:t>State revolving fund (SRF)</a:t>
            </a:r>
          </a:p>
          <a:p>
            <a:pPr lvl="2"/>
            <a:r>
              <a:rPr lang="en-US" dirty="0">
                <a:solidFill>
                  <a:schemeClr val="tx2"/>
                </a:solidFill>
              </a:rPr>
              <a:t>State specific amounts, set-asides, etc.</a:t>
            </a:r>
          </a:p>
          <a:p>
            <a:pPr lvl="1"/>
            <a:r>
              <a:rPr lang="en-US" sz="2000" dirty="0">
                <a:solidFill>
                  <a:schemeClr val="tx2"/>
                </a:solidFill>
              </a:rPr>
              <a:t>Community development block grant (CDBG)</a:t>
            </a:r>
          </a:p>
          <a:p>
            <a:pPr lvl="1"/>
            <a:r>
              <a:rPr lang="en-US" sz="2000" dirty="0">
                <a:solidFill>
                  <a:schemeClr val="tx2"/>
                </a:solidFill>
              </a:rPr>
              <a:t>United States Department of Agriculture (USDA) Rural Development</a:t>
            </a:r>
          </a:p>
          <a:p>
            <a:pPr lvl="1"/>
            <a:r>
              <a:rPr lang="en-US" sz="2000" dirty="0">
                <a:solidFill>
                  <a:schemeClr val="tx2"/>
                </a:solidFill>
              </a:rPr>
              <a:t>Federal Emergency Management Agency (FEMA) </a:t>
            </a:r>
          </a:p>
          <a:p>
            <a:pPr lvl="1"/>
            <a:r>
              <a:rPr lang="en-US" sz="2000" dirty="0">
                <a:solidFill>
                  <a:schemeClr val="tx2"/>
                </a:solidFill>
              </a:rPr>
              <a:t>Others – EPA, USACE, EDA, DOE, etc. etc. etc.</a:t>
            </a:r>
          </a:p>
          <a:p>
            <a:r>
              <a:rPr lang="en-US" sz="2400" dirty="0">
                <a:solidFill>
                  <a:schemeClr val="tx2"/>
                </a:solidFill>
              </a:rPr>
              <a:t>Federal, onetime</a:t>
            </a:r>
          </a:p>
          <a:p>
            <a:pPr lvl="1"/>
            <a:r>
              <a:rPr lang="en-US" sz="2000" dirty="0">
                <a:solidFill>
                  <a:schemeClr val="tx2"/>
                </a:solidFill>
              </a:rPr>
              <a:t>Coronavirus Aid, Relief, and Economic Security Act (CARES)</a:t>
            </a:r>
          </a:p>
          <a:p>
            <a:pPr lvl="1"/>
            <a:r>
              <a:rPr lang="en-US" sz="2000" dirty="0">
                <a:solidFill>
                  <a:schemeClr val="tx2"/>
                </a:solidFill>
              </a:rPr>
              <a:t>American Rescue Plan Act (ARPA or ARP)</a:t>
            </a:r>
          </a:p>
          <a:p>
            <a:pPr lvl="1"/>
            <a:endParaRPr lang="en-US" sz="2000" dirty="0">
              <a:solidFill>
                <a:schemeClr val="tx2"/>
              </a:solidFill>
            </a:endParaRPr>
          </a:p>
          <a:p>
            <a:pPr lvl="1"/>
            <a:endParaRPr lang="en-US" sz="2000" dirty="0">
              <a:solidFill>
                <a:schemeClr val="tx2"/>
              </a:solidFill>
            </a:endParaRPr>
          </a:p>
          <a:p>
            <a:pPr lvl="1"/>
            <a:endParaRPr lang="en-US" sz="2000" dirty="0">
              <a:solidFill>
                <a:schemeClr val="tx2"/>
              </a:solidFill>
            </a:endParaRPr>
          </a:p>
          <a:p>
            <a:pPr lvl="1"/>
            <a:endParaRPr lang="en-US" sz="2000" dirty="0">
              <a:solidFill>
                <a:schemeClr val="tx2"/>
              </a:solidFill>
            </a:endParaRPr>
          </a:p>
          <a:p>
            <a:r>
              <a:rPr lang="en-US" sz="2400" dirty="0">
                <a:solidFill>
                  <a:schemeClr val="tx2"/>
                </a:solidFill>
              </a:rPr>
              <a:t>State</a:t>
            </a:r>
          </a:p>
          <a:p>
            <a:pPr lvl="1"/>
            <a:r>
              <a:rPr lang="en-US" sz="2000" dirty="0">
                <a:solidFill>
                  <a:schemeClr val="tx2"/>
                </a:solidFill>
              </a:rPr>
              <a:t>State reserves &amp; specific programs</a:t>
            </a:r>
          </a:p>
          <a:p>
            <a:pPr lvl="1"/>
            <a:r>
              <a:rPr lang="en-US" sz="2000" dirty="0">
                <a:solidFill>
                  <a:schemeClr val="tx2"/>
                </a:solidFill>
              </a:rPr>
              <a:t>Direct appropriations/ earmarks</a:t>
            </a:r>
          </a:p>
          <a:p>
            <a:pPr marL="338328" lvl="1" indent="0">
              <a:buNone/>
            </a:pPr>
            <a:endParaRPr lang="en-US" sz="2000" dirty="0">
              <a:solidFill>
                <a:schemeClr val="tx2"/>
              </a:solidFill>
            </a:endParaRPr>
          </a:p>
          <a:p>
            <a:r>
              <a:rPr lang="en-US" sz="2400" dirty="0">
                <a:solidFill>
                  <a:schemeClr val="tx2"/>
                </a:solidFill>
              </a:rPr>
              <a:t>Non-profits</a:t>
            </a:r>
          </a:p>
          <a:p>
            <a:pPr lvl="1"/>
            <a:r>
              <a:rPr lang="en-US" sz="2000" dirty="0">
                <a:solidFill>
                  <a:schemeClr val="tx2"/>
                </a:solidFill>
              </a:rPr>
              <a:t>Golden LEAF</a:t>
            </a:r>
          </a:p>
          <a:p>
            <a:pPr lvl="1"/>
            <a:r>
              <a:rPr lang="en-US" sz="2000" dirty="0">
                <a:solidFill>
                  <a:schemeClr val="tx2"/>
                </a:solidFill>
              </a:rPr>
              <a:t>NC Rural Center</a:t>
            </a:r>
          </a:p>
          <a:p>
            <a:pPr lvl="1"/>
            <a:r>
              <a:rPr lang="en-US" sz="2000" dirty="0">
                <a:solidFill>
                  <a:schemeClr val="tx2"/>
                </a:solidFill>
              </a:rPr>
              <a:t>Appalachian Regional Commission</a:t>
            </a:r>
          </a:p>
          <a:p>
            <a:pPr lvl="1"/>
            <a:r>
              <a:rPr lang="en-US" sz="2000" dirty="0">
                <a:solidFill>
                  <a:schemeClr val="tx2"/>
                </a:solidFill>
              </a:rPr>
              <a:t>Other regional sources</a:t>
            </a:r>
          </a:p>
          <a:p>
            <a:pPr lvl="1"/>
            <a:r>
              <a:rPr lang="en-US" sz="2000" dirty="0">
                <a:solidFill>
                  <a:schemeClr val="tx2"/>
                </a:solidFill>
              </a:rPr>
              <a:t>Others?</a:t>
            </a:r>
          </a:p>
          <a:p>
            <a:r>
              <a:rPr lang="en-US" sz="2400" dirty="0">
                <a:solidFill>
                  <a:schemeClr val="tx2"/>
                </a:solidFill>
              </a:rPr>
              <a:t>Private market– loan</a:t>
            </a:r>
          </a:p>
          <a:p>
            <a:r>
              <a:rPr lang="en-US" sz="2400" dirty="0">
                <a:solidFill>
                  <a:schemeClr val="tx2"/>
                </a:solidFill>
              </a:rPr>
              <a:t>“Self funding”</a:t>
            </a:r>
          </a:p>
          <a:p>
            <a:pPr lvl="1"/>
            <a:r>
              <a:rPr lang="en-US" sz="2000" dirty="0">
                <a:solidFill>
                  <a:schemeClr val="tx2"/>
                </a:solidFill>
              </a:rPr>
              <a:t>Bonds?</a:t>
            </a:r>
          </a:p>
          <a:p>
            <a:pPr lvl="1"/>
            <a:r>
              <a:rPr lang="en-US" sz="2000" dirty="0">
                <a:solidFill>
                  <a:schemeClr val="tx2"/>
                </a:solidFill>
              </a:rPr>
              <a:t>Reserves</a:t>
            </a:r>
          </a:p>
          <a:p>
            <a:pPr lvl="1"/>
            <a:r>
              <a:rPr lang="en-US" sz="2000" dirty="0">
                <a:solidFill>
                  <a:schemeClr val="tx2"/>
                </a:solidFill>
              </a:rPr>
              <a:t>Rate increases</a:t>
            </a:r>
          </a:p>
        </p:txBody>
      </p:sp>
      <p:sp>
        <p:nvSpPr>
          <p:cNvPr id="2" name="Rectangle 1">
            <a:extLst>
              <a:ext uri="{FF2B5EF4-FFF2-40B4-BE49-F238E27FC236}">
                <a16:creationId xmlns:a16="http://schemas.microsoft.com/office/drawing/2014/main" id="{6D6621A6-3610-BF8F-9AE0-DA89282A018A}"/>
              </a:ext>
            </a:extLst>
          </p:cNvPr>
          <p:cNvSpPr/>
          <p:nvPr/>
        </p:nvSpPr>
        <p:spPr>
          <a:xfrm>
            <a:off x="429207" y="1790408"/>
            <a:ext cx="5542385" cy="1857861"/>
          </a:xfrm>
          <a:prstGeom prst="rect">
            <a:avLst/>
          </a:prstGeom>
          <a:noFill/>
          <a:ln w="5715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F86856C8-B54B-0E4A-F6BF-385FB7830042}"/>
              </a:ext>
            </a:extLst>
          </p:cNvPr>
          <p:cNvSpPr/>
          <p:nvPr/>
        </p:nvSpPr>
        <p:spPr>
          <a:xfrm>
            <a:off x="5971593" y="1790409"/>
            <a:ext cx="4864730" cy="1186056"/>
          </a:xfrm>
          <a:prstGeom prst="rect">
            <a:avLst/>
          </a:prstGeom>
          <a:noFill/>
          <a:ln w="5715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49758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00936-3316-4936-C3C6-479F859626A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B456C9-A28D-7E87-D764-A8AC4C2822A5}"/>
              </a:ext>
            </a:extLst>
          </p:cNvPr>
          <p:cNvSpPr>
            <a:spLocks noGrp="1"/>
          </p:cNvSpPr>
          <p:nvPr>
            <p:ph type="title"/>
          </p:nvPr>
        </p:nvSpPr>
        <p:spPr/>
        <p:txBody>
          <a:bodyPr/>
          <a:lstStyle/>
          <a:p>
            <a:r>
              <a:rPr lang="en-US" dirty="0"/>
              <a:t>State Revolving Fund</a:t>
            </a:r>
          </a:p>
        </p:txBody>
      </p:sp>
      <p:pic>
        <p:nvPicPr>
          <p:cNvPr id="9" name="Picture 8" descr="A blue diamond on a black background&#10;&#10;Description automatically generated">
            <a:extLst>
              <a:ext uri="{FF2B5EF4-FFF2-40B4-BE49-F238E27FC236}">
                <a16:creationId xmlns:a16="http://schemas.microsoft.com/office/drawing/2014/main" id="{63130143-4414-21ED-2B1E-4FDA4D1A3BC4}"/>
              </a:ext>
            </a:extLst>
          </p:cNvPr>
          <p:cNvPicPr>
            <a:picLocks noChangeAspect="1"/>
          </p:cNvPicPr>
          <p:nvPr/>
        </p:nvPicPr>
        <p:blipFill>
          <a:blip r:embed="rId3"/>
          <a:stretch>
            <a:fillRect/>
          </a:stretch>
        </p:blipFill>
        <p:spPr>
          <a:xfrm>
            <a:off x="5615940" y="3783226"/>
            <a:ext cx="960120" cy="640080"/>
          </a:xfrm>
          <a:prstGeom prst="rect">
            <a:avLst/>
          </a:prstGeom>
        </p:spPr>
      </p:pic>
      <p:sp>
        <p:nvSpPr>
          <p:cNvPr id="3" name="Text Placeholder 2">
            <a:extLst>
              <a:ext uri="{FF2B5EF4-FFF2-40B4-BE49-F238E27FC236}">
                <a16:creationId xmlns:a16="http://schemas.microsoft.com/office/drawing/2014/main" id="{D555F3C6-86AE-E9E0-1580-EDFD88CAE991}"/>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044477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8B84-9DAA-99D8-68B1-F277FE933F4B}"/>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841C9919-0CBA-27FF-5FCF-820BF8160C9F}"/>
              </a:ext>
            </a:extLst>
          </p:cNvPr>
          <p:cNvSpPr>
            <a:spLocks noGrp="1"/>
          </p:cNvSpPr>
          <p:nvPr>
            <p:ph type="body" sz="quarter" idx="16"/>
          </p:nvPr>
        </p:nvSpPr>
        <p:spPr/>
        <p:txBody>
          <a:bodyPr/>
          <a:lstStyle/>
          <a:p>
            <a:r>
              <a:rPr lang="en-US" dirty="0"/>
              <a:t>State revolving fund</a:t>
            </a:r>
          </a:p>
        </p:txBody>
      </p:sp>
      <p:sp>
        <p:nvSpPr>
          <p:cNvPr id="4" name="Content Placeholder 3">
            <a:extLst>
              <a:ext uri="{FF2B5EF4-FFF2-40B4-BE49-F238E27FC236}">
                <a16:creationId xmlns:a16="http://schemas.microsoft.com/office/drawing/2014/main" id="{EBAAD18B-9084-042D-21E1-12940CDBAF6F}"/>
              </a:ext>
            </a:extLst>
          </p:cNvPr>
          <p:cNvSpPr>
            <a:spLocks noGrp="1"/>
          </p:cNvSpPr>
          <p:nvPr>
            <p:ph sz="quarter" idx="15"/>
          </p:nvPr>
        </p:nvSpPr>
        <p:spPr>
          <a:xfrm>
            <a:off x="499174" y="1966208"/>
            <a:ext cx="11189905" cy="4257307"/>
          </a:xfrm>
        </p:spPr>
        <p:txBody>
          <a:bodyPr/>
          <a:lstStyle/>
          <a:p>
            <a:r>
              <a:rPr lang="en-US" sz="2400" dirty="0">
                <a:solidFill>
                  <a:schemeClr val="tx2"/>
                </a:solidFill>
              </a:rPr>
              <a:t>Drinking Water &amp; Clean Water (wastewater) operate separately and under different policies</a:t>
            </a:r>
          </a:p>
          <a:p>
            <a:pPr lvl="1"/>
            <a:r>
              <a:rPr lang="en-US" sz="2000" dirty="0">
                <a:solidFill>
                  <a:schemeClr val="tx2"/>
                </a:solidFill>
              </a:rPr>
              <a:t>Sometimes housed under separate state agencies</a:t>
            </a:r>
          </a:p>
          <a:p>
            <a:pPr lvl="1"/>
            <a:r>
              <a:rPr lang="en-US" sz="2000" dirty="0">
                <a:solidFill>
                  <a:schemeClr val="tx2"/>
                </a:solidFill>
              </a:rPr>
              <a:t>Established in 1987 (CW) and 1996 (DW)</a:t>
            </a:r>
          </a:p>
          <a:p>
            <a:r>
              <a:rPr lang="en-US" sz="2400" dirty="0">
                <a:solidFill>
                  <a:schemeClr val="tx2"/>
                </a:solidFill>
              </a:rPr>
              <a:t>Offers low-interest (~2-3%) loans for water-related infrastructure projects</a:t>
            </a:r>
          </a:p>
          <a:p>
            <a:r>
              <a:rPr lang="en-US" sz="2400" dirty="0">
                <a:solidFill>
                  <a:schemeClr val="tx2"/>
                </a:solidFill>
              </a:rPr>
              <a:t>“Revolving” </a:t>
            </a:r>
          </a:p>
          <a:p>
            <a:pPr lvl="1"/>
            <a:r>
              <a:rPr lang="en-US" sz="2000" dirty="0">
                <a:solidFill>
                  <a:schemeClr val="tx2"/>
                </a:solidFill>
              </a:rPr>
              <a:t>EPA capitalizes the loans to the states</a:t>
            </a:r>
          </a:p>
          <a:p>
            <a:pPr lvl="1"/>
            <a:r>
              <a:rPr lang="en-US" sz="2000" dirty="0">
                <a:solidFill>
                  <a:schemeClr val="tx2"/>
                </a:solidFill>
              </a:rPr>
              <a:t>States provide 20% match and make determinations on how to distribute funds</a:t>
            </a:r>
          </a:p>
          <a:p>
            <a:pPr lvl="1"/>
            <a:r>
              <a:rPr lang="en-US" sz="2000" dirty="0">
                <a:solidFill>
                  <a:schemeClr val="tx2"/>
                </a:solidFill>
              </a:rPr>
              <a:t>Funds are paid back by recipients (towns, authorities, Counties, etc.) with interest so that funds can be redistributed in the future</a:t>
            </a:r>
          </a:p>
          <a:p>
            <a:r>
              <a:rPr lang="en-US" sz="2400" dirty="0">
                <a:solidFill>
                  <a:schemeClr val="tx2"/>
                </a:solidFill>
              </a:rPr>
              <a:t>EPA details $$ to each state in the annual allotment from Congress</a:t>
            </a:r>
          </a:p>
        </p:txBody>
      </p:sp>
    </p:spTree>
    <p:extLst>
      <p:ext uri="{BB962C8B-B14F-4D97-AF65-F5344CB8AC3E}">
        <p14:creationId xmlns:p14="http://schemas.microsoft.com/office/powerpoint/2010/main" val="699250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5A5C3-A583-84CA-D9D2-B8379030C0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B41790-B331-4BDA-A570-2840B8385160}"/>
              </a:ext>
            </a:extLst>
          </p:cNvPr>
          <p:cNvSpPr>
            <a:spLocks noGrp="1"/>
          </p:cNvSpPr>
          <p:nvPr>
            <p:ph type="title"/>
          </p:nvPr>
        </p:nvSpPr>
        <p:spPr/>
        <p:txBody>
          <a:bodyPr/>
          <a:lstStyle/>
          <a:p>
            <a:r>
              <a:rPr lang="en-US" dirty="0"/>
              <a:t>Types of Projects</a:t>
            </a:r>
          </a:p>
        </p:txBody>
      </p:sp>
      <p:sp>
        <p:nvSpPr>
          <p:cNvPr id="3" name="Text Placeholder 2">
            <a:extLst>
              <a:ext uri="{FF2B5EF4-FFF2-40B4-BE49-F238E27FC236}">
                <a16:creationId xmlns:a16="http://schemas.microsoft.com/office/drawing/2014/main" id="{BE02ED1D-D66D-64A8-2799-9A5704882D8A}"/>
              </a:ext>
            </a:extLst>
          </p:cNvPr>
          <p:cNvSpPr>
            <a:spLocks noGrp="1"/>
          </p:cNvSpPr>
          <p:nvPr>
            <p:ph type="body" sz="quarter" idx="16"/>
          </p:nvPr>
        </p:nvSpPr>
        <p:spPr/>
        <p:txBody>
          <a:bodyPr/>
          <a:lstStyle/>
          <a:p>
            <a:r>
              <a:rPr lang="en-US" sz="1800" dirty="0"/>
              <a:t>State revolving fund</a:t>
            </a:r>
          </a:p>
        </p:txBody>
      </p:sp>
      <p:sp>
        <p:nvSpPr>
          <p:cNvPr id="6" name="Content Placeholder 5">
            <a:extLst>
              <a:ext uri="{FF2B5EF4-FFF2-40B4-BE49-F238E27FC236}">
                <a16:creationId xmlns:a16="http://schemas.microsoft.com/office/drawing/2014/main" id="{1D0CCF92-DE1F-A5FA-8D72-C2A083E2402D}"/>
              </a:ext>
            </a:extLst>
          </p:cNvPr>
          <p:cNvSpPr>
            <a:spLocks noGrp="1"/>
          </p:cNvSpPr>
          <p:nvPr>
            <p:ph sz="quarter" idx="15"/>
          </p:nvPr>
        </p:nvSpPr>
        <p:spPr/>
        <p:txBody>
          <a:bodyPr/>
          <a:lstStyle/>
          <a:p>
            <a:r>
              <a:rPr lang="en-US" dirty="0"/>
              <a:t>Clean Water:</a:t>
            </a:r>
          </a:p>
          <a:p>
            <a:pPr lvl="1"/>
            <a:r>
              <a:rPr lang="en-US" dirty="0"/>
              <a:t>Wastewater treatment</a:t>
            </a:r>
          </a:p>
          <a:p>
            <a:pPr lvl="1"/>
            <a:r>
              <a:rPr lang="en-US" dirty="0"/>
              <a:t>Wastewater collection</a:t>
            </a:r>
          </a:p>
          <a:p>
            <a:pPr lvl="1"/>
            <a:r>
              <a:rPr lang="en-US" dirty="0"/>
              <a:t>Reclaimed water</a:t>
            </a:r>
          </a:p>
          <a:p>
            <a:pPr lvl="1"/>
            <a:r>
              <a:rPr lang="en-US" dirty="0"/>
              <a:t>Stormwater BMPs</a:t>
            </a:r>
          </a:p>
          <a:p>
            <a:pPr lvl="1"/>
            <a:r>
              <a:rPr lang="en-US" dirty="0"/>
              <a:t>Stream restoration</a:t>
            </a:r>
          </a:p>
          <a:p>
            <a:pPr lvl="1"/>
            <a:r>
              <a:rPr lang="en-US" dirty="0"/>
              <a:t>Energy efficiency at treatment works or collection systems</a:t>
            </a:r>
          </a:p>
        </p:txBody>
      </p:sp>
      <p:sp>
        <p:nvSpPr>
          <p:cNvPr id="4" name="Content Placeholder 3">
            <a:extLst>
              <a:ext uri="{FF2B5EF4-FFF2-40B4-BE49-F238E27FC236}">
                <a16:creationId xmlns:a16="http://schemas.microsoft.com/office/drawing/2014/main" id="{0B9D8521-9AA3-4808-6853-EF59E76FD51A}"/>
              </a:ext>
            </a:extLst>
          </p:cNvPr>
          <p:cNvSpPr>
            <a:spLocks noGrp="1"/>
          </p:cNvSpPr>
          <p:nvPr>
            <p:ph sz="quarter" idx="14"/>
          </p:nvPr>
        </p:nvSpPr>
        <p:spPr/>
        <p:txBody>
          <a:bodyPr/>
          <a:lstStyle/>
          <a:p>
            <a:r>
              <a:rPr lang="en-US" dirty="0">
                <a:solidFill>
                  <a:schemeClr val="tx2"/>
                </a:solidFill>
              </a:rPr>
              <a:t>Drinking Water:</a:t>
            </a:r>
          </a:p>
          <a:p>
            <a:pPr lvl="1"/>
            <a:r>
              <a:rPr lang="en-US" dirty="0">
                <a:solidFill>
                  <a:schemeClr val="tx2"/>
                </a:solidFill>
              </a:rPr>
              <a:t>Source</a:t>
            </a:r>
          </a:p>
          <a:p>
            <a:pPr lvl="1"/>
            <a:r>
              <a:rPr lang="en-US" dirty="0">
                <a:solidFill>
                  <a:schemeClr val="tx2"/>
                </a:solidFill>
              </a:rPr>
              <a:t>Treatment</a:t>
            </a:r>
          </a:p>
          <a:p>
            <a:pPr lvl="1"/>
            <a:r>
              <a:rPr lang="en-US" dirty="0">
                <a:solidFill>
                  <a:schemeClr val="tx2"/>
                </a:solidFill>
              </a:rPr>
              <a:t>Storage</a:t>
            </a:r>
          </a:p>
          <a:p>
            <a:pPr lvl="1"/>
            <a:r>
              <a:rPr lang="en-US" dirty="0">
                <a:solidFill>
                  <a:schemeClr val="tx2"/>
                </a:solidFill>
              </a:rPr>
              <a:t>Transmission &amp; distribution systems</a:t>
            </a:r>
          </a:p>
        </p:txBody>
      </p:sp>
    </p:spTree>
    <p:extLst>
      <p:ext uri="{BB962C8B-B14F-4D97-AF65-F5344CB8AC3E}">
        <p14:creationId xmlns:p14="http://schemas.microsoft.com/office/powerpoint/2010/main" val="1948957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C7B94-BD18-41A5-9CEF-FEFEB06093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E23ECA-A956-0A5E-F818-E97BBC170E36}"/>
              </a:ext>
            </a:extLst>
          </p:cNvPr>
          <p:cNvSpPr>
            <a:spLocks noGrp="1"/>
          </p:cNvSpPr>
          <p:nvPr>
            <p:ph type="title"/>
          </p:nvPr>
        </p:nvSpPr>
        <p:spPr/>
        <p:txBody>
          <a:bodyPr/>
          <a:lstStyle/>
          <a:p>
            <a:r>
              <a:rPr lang="en-US" dirty="0"/>
              <a:t>Key Requirements</a:t>
            </a:r>
          </a:p>
        </p:txBody>
      </p:sp>
      <p:sp>
        <p:nvSpPr>
          <p:cNvPr id="3" name="Text Placeholder 2">
            <a:extLst>
              <a:ext uri="{FF2B5EF4-FFF2-40B4-BE49-F238E27FC236}">
                <a16:creationId xmlns:a16="http://schemas.microsoft.com/office/drawing/2014/main" id="{0B6F1127-9BA0-9D7F-47F1-82EA63197AFE}"/>
              </a:ext>
            </a:extLst>
          </p:cNvPr>
          <p:cNvSpPr>
            <a:spLocks noGrp="1"/>
          </p:cNvSpPr>
          <p:nvPr>
            <p:ph type="body" sz="quarter" idx="16"/>
          </p:nvPr>
        </p:nvSpPr>
        <p:spPr/>
        <p:txBody>
          <a:bodyPr/>
          <a:lstStyle/>
          <a:p>
            <a:r>
              <a:rPr lang="en-US" sz="1800" dirty="0"/>
              <a:t>State revolving fund</a:t>
            </a:r>
          </a:p>
        </p:txBody>
      </p:sp>
      <p:sp>
        <p:nvSpPr>
          <p:cNvPr id="6" name="Content Placeholder 5">
            <a:extLst>
              <a:ext uri="{FF2B5EF4-FFF2-40B4-BE49-F238E27FC236}">
                <a16:creationId xmlns:a16="http://schemas.microsoft.com/office/drawing/2014/main" id="{F5647D3C-DDFB-B0EA-081D-26275171B922}"/>
              </a:ext>
            </a:extLst>
          </p:cNvPr>
          <p:cNvSpPr>
            <a:spLocks noGrp="1"/>
          </p:cNvSpPr>
          <p:nvPr>
            <p:ph sz="quarter" idx="15"/>
          </p:nvPr>
        </p:nvSpPr>
        <p:spPr/>
        <p:txBody>
          <a:bodyPr/>
          <a:lstStyle/>
          <a:p>
            <a:r>
              <a:rPr lang="en-US" dirty="0"/>
              <a:t>Clean Water:</a:t>
            </a:r>
          </a:p>
          <a:p>
            <a:pPr lvl="1"/>
            <a:r>
              <a:rPr lang="en-US" dirty="0"/>
              <a:t>Loan maximum is </a:t>
            </a:r>
            <a:r>
              <a:rPr lang="en-US" b="1" dirty="0"/>
              <a:t>$35M</a:t>
            </a:r>
            <a:r>
              <a:rPr lang="en-US" dirty="0"/>
              <a:t>.</a:t>
            </a:r>
          </a:p>
          <a:p>
            <a:pPr lvl="1"/>
            <a:r>
              <a:rPr lang="en-US" dirty="0"/>
              <a:t>Construction must start within 24 months of Letter of Intent to Fund.</a:t>
            </a:r>
          </a:p>
          <a:p>
            <a:pPr lvl="1"/>
            <a:r>
              <a:rPr lang="en-US" dirty="0"/>
              <a:t>Closing fee of 2% (which cannot be financed).</a:t>
            </a:r>
          </a:p>
          <a:p>
            <a:pPr lvl="1"/>
            <a:r>
              <a:rPr lang="en-US" dirty="0"/>
              <a:t>Local Government Commission (LGC) must approve all loans.</a:t>
            </a:r>
          </a:p>
        </p:txBody>
      </p:sp>
      <p:sp>
        <p:nvSpPr>
          <p:cNvPr id="4" name="Content Placeholder 3">
            <a:extLst>
              <a:ext uri="{FF2B5EF4-FFF2-40B4-BE49-F238E27FC236}">
                <a16:creationId xmlns:a16="http://schemas.microsoft.com/office/drawing/2014/main" id="{F7980AAA-0950-38E4-268A-CEA8350F6B24}"/>
              </a:ext>
            </a:extLst>
          </p:cNvPr>
          <p:cNvSpPr>
            <a:spLocks noGrp="1"/>
          </p:cNvSpPr>
          <p:nvPr>
            <p:ph sz="quarter" idx="14"/>
          </p:nvPr>
        </p:nvSpPr>
        <p:spPr/>
        <p:txBody>
          <a:bodyPr/>
          <a:lstStyle/>
          <a:p>
            <a:r>
              <a:rPr lang="en-US" dirty="0">
                <a:solidFill>
                  <a:schemeClr val="tx2"/>
                </a:solidFill>
              </a:rPr>
              <a:t>Drinking Water:</a:t>
            </a:r>
          </a:p>
          <a:p>
            <a:pPr lvl="1"/>
            <a:r>
              <a:rPr lang="en-US" dirty="0">
                <a:solidFill>
                  <a:schemeClr val="tx2"/>
                </a:solidFill>
              </a:rPr>
              <a:t>Loan maximum of </a:t>
            </a:r>
            <a:r>
              <a:rPr lang="en-US" b="1" dirty="0">
                <a:solidFill>
                  <a:schemeClr val="tx2"/>
                </a:solidFill>
              </a:rPr>
              <a:t>$25M</a:t>
            </a:r>
            <a:r>
              <a:rPr lang="en-US" dirty="0">
                <a:solidFill>
                  <a:schemeClr val="tx2"/>
                </a:solidFill>
              </a:rPr>
              <a:t>.</a:t>
            </a:r>
          </a:p>
          <a:p>
            <a:pPr lvl="1"/>
            <a:r>
              <a:rPr lang="en-US" dirty="0">
                <a:solidFill>
                  <a:schemeClr val="tx2"/>
                </a:solidFill>
              </a:rPr>
              <a:t>Construction must start within 24 months of Letter of Intent to Fund.</a:t>
            </a:r>
          </a:p>
          <a:p>
            <a:pPr lvl="1"/>
            <a:r>
              <a:rPr lang="en-US" dirty="0">
                <a:solidFill>
                  <a:schemeClr val="tx2"/>
                </a:solidFill>
              </a:rPr>
              <a:t>Closing fee of 2% (which cannot be financed).</a:t>
            </a:r>
          </a:p>
          <a:p>
            <a:pPr lvl="1"/>
            <a:r>
              <a:rPr lang="en-US" dirty="0">
                <a:solidFill>
                  <a:schemeClr val="tx2"/>
                </a:solidFill>
              </a:rPr>
              <a:t>Local Government Commission (LGC) must approve all loans.</a:t>
            </a:r>
          </a:p>
        </p:txBody>
      </p:sp>
    </p:spTree>
    <p:extLst>
      <p:ext uri="{BB962C8B-B14F-4D97-AF65-F5344CB8AC3E}">
        <p14:creationId xmlns:p14="http://schemas.microsoft.com/office/powerpoint/2010/main" val="2577139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C3E348-A09D-3DE4-4D8A-082C21804972}"/>
              </a:ext>
            </a:extLst>
          </p:cNvPr>
          <p:cNvSpPr>
            <a:spLocks noGrp="1"/>
          </p:cNvSpPr>
          <p:nvPr>
            <p:ph type="title"/>
          </p:nvPr>
        </p:nvSpPr>
        <p:spPr/>
        <p:txBody>
          <a:bodyPr/>
          <a:lstStyle/>
          <a:p>
            <a:r>
              <a:rPr lang="en-US" dirty="0"/>
              <a:t>Intended Use Plans</a:t>
            </a:r>
          </a:p>
        </p:txBody>
      </p:sp>
      <p:sp>
        <p:nvSpPr>
          <p:cNvPr id="8" name="Text Placeholder 7">
            <a:extLst>
              <a:ext uri="{FF2B5EF4-FFF2-40B4-BE49-F238E27FC236}">
                <a16:creationId xmlns:a16="http://schemas.microsoft.com/office/drawing/2014/main" id="{58D8B8D4-48FF-4260-825B-5C2B6635805F}"/>
              </a:ext>
            </a:extLst>
          </p:cNvPr>
          <p:cNvSpPr>
            <a:spLocks noGrp="1"/>
          </p:cNvSpPr>
          <p:nvPr>
            <p:ph type="body" sz="quarter" idx="16"/>
          </p:nvPr>
        </p:nvSpPr>
        <p:spPr/>
        <p:txBody>
          <a:bodyPr/>
          <a:lstStyle/>
          <a:p>
            <a:r>
              <a:rPr lang="en-US" sz="1800" dirty="0"/>
              <a:t>State revolving fund</a:t>
            </a:r>
          </a:p>
        </p:txBody>
      </p:sp>
      <p:sp>
        <p:nvSpPr>
          <p:cNvPr id="7" name="Content Placeholder 6">
            <a:extLst>
              <a:ext uri="{FF2B5EF4-FFF2-40B4-BE49-F238E27FC236}">
                <a16:creationId xmlns:a16="http://schemas.microsoft.com/office/drawing/2014/main" id="{BEDC2355-4DF5-4CD3-3EFD-A6A127CD1CA4}"/>
              </a:ext>
            </a:extLst>
          </p:cNvPr>
          <p:cNvSpPr>
            <a:spLocks noGrp="1"/>
          </p:cNvSpPr>
          <p:nvPr>
            <p:ph sz="quarter" idx="15"/>
          </p:nvPr>
        </p:nvSpPr>
        <p:spPr>
          <a:xfrm>
            <a:off x="499174" y="2208806"/>
            <a:ext cx="11189905" cy="4649193"/>
          </a:xfrm>
          <a:solidFill>
            <a:schemeClr val="bg1"/>
          </a:solidFill>
        </p:spPr>
        <p:txBody>
          <a:bodyPr/>
          <a:lstStyle/>
          <a:p>
            <a:r>
              <a:rPr lang="en-US" dirty="0"/>
              <a:t>Dense documents provided by the states to the EPA to detail how they’re going to use the previous year’s grant</a:t>
            </a:r>
          </a:p>
          <a:p>
            <a:r>
              <a:rPr lang="en-US" dirty="0"/>
              <a:t>Project Priority List (PPL)</a:t>
            </a:r>
          </a:p>
          <a:p>
            <a:r>
              <a:rPr lang="en-US" dirty="0"/>
              <a:t>Scoring methods</a:t>
            </a:r>
          </a:p>
          <a:p>
            <a:r>
              <a:rPr lang="en-US" dirty="0"/>
              <a:t>Financing terms for loan (length, maximum amount, interest rate, principal forgiveness)</a:t>
            </a:r>
          </a:p>
          <a:p>
            <a:r>
              <a:rPr lang="en-US" dirty="0"/>
              <a:t>Project requirements (Davis Bacon, BABA, etc.)</a:t>
            </a:r>
          </a:p>
          <a:p>
            <a:r>
              <a:rPr lang="en-US" dirty="0"/>
              <a:t>Set aside details</a:t>
            </a:r>
          </a:p>
          <a:p>
            <a:r>
              <a:rPr lang="en-US" dirty="0"/>
              <a:t>Open for feedback prior to finalization</a:t>
            </a:r>
          </a:p>
        </p:txBody>
      </p:sp>
    </p:spTree>
    <p:extLst>
      <p:ext uri="{BB962C8B-B14F-4D97-AF65-F5344CB8AC3E}">
        <p14:creationId xmlns:p14="http://schemas.microsoft.com/office/powerpoint/2010/main" val="780414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F210BC-EBF4-63C7-5C90-859F3F3FCC3A}"/>
              </a:ext>
            </a:extLst>
          </p:cNvPr>
          <p:cNvSpPr>
            <a:spLocks noGrp="1"/>
          </p:cNvSpPr>
          <p:nvPr>
            <p:ph type="title"/>
          </p:nvPr>
        </p:nvSpPr>
        <p:spPr/>
        <p:txBody>
          <a:bodyPr/>
          <a:lstStyle/>
          <a:p>
            <a:r>
              <a:rPr lang="en-US" dirty="0"/>
              <a:t>Timing &amp; Links</a:t>
            </a:r>
          </a:p>
        </p:txBody>
      </p:sp>
      <p:sp>
        <p:nvSpPr>
          <p:cNvPr id="8" name="Text Placeholder 7">
            <a:extLst>
              <a:ext uri="{FF2B5EF4-FFF2-40B4-BE49-F238E27FC236}">
                <a16:creationId xmlns:a16="http://schemas.microsoft.com/office/drawing/2014/main" id="{C547D9CD-E880-0A64-5065-E4C5FCB456FE}"/>
              </a:ext>
            </a:extLst>
          </p:cNvPr>
          <p:cNvSpPr>
            <a:spLocks noGrp="1"/>
          </p:cNvSpPr>
          <p:nvPr>
            <p:ph type="body" sz="quarter" idx="16"/>
          </p:nvPr>
        </p:nvSpPr>
        <p:spPr/>
        <p:txBody>
          <a:bodyPr/>
          <a:lstStyle/>
          <a:p>
            <a:r>
              <a:rPr lang="en-US" sz="1800" dirty="0"/>
              <a:t>State revolving fund</a:t>
            </a:r>
          </a:p>
        </p:txBody>
      </p:sp>
      <p:sp>
        <p:nvSpPr>
          <p:cNvPr id="7" name="Content Placeholder 6">
            <a:extLst>
              <a:ext uri="{FF2B5EF4-FFF2-40B4-BE49-F238E27FC236}">
                <a16:creationId xmlns:a16="http://schemas.microsoft.com/office/drawing/2014/main" id="{F5DFD353-1EC2-CDD3-4C97-44956918462E}"/>
              </a:ext>
            </a:extLst>
          </p:cNvPr>
          <p:cNvSpPr>
            <a:spLocks noGrp="1"/>
          </p:cNvSpPr>
          <p:nvPr>
            <p:ph sz="quarter" idx="15"/>
          </p:nvPr>
        </p:nvSpPr>
        <p:spPr/>
        <p:txBody>
          <a:bodyPr/>
          <a:lstStyle/>
          <a:p>
            <a:r>
              <a:rPr lang="en-US" dirty="0"/>
              <a:t>Spring and Fall submission, date varies every year but roughly falls at the end of April and the end of September</a:t>
            </a:r>
          </a:p>
          <a:p>
            <a:endParaRPr lang="en-US" dirty="0"/>
          </a:p>
          <a:p>
            <a:r>
              <a:rPr lang="en-US" dirty="0"/>
              <a:t>CW SRF: </a:t>
            </a:r>
            <a:r>
              <a:rPr lang="en-US" dirty="0">
                <a:hlinkClick r:id="rId2"/>
              </a:rPr>
              <a:t>https://www.deq.nc.gov/about/divisions/water-infrastructure/i-need-funding/clean-water-state-revolving-fund</a:t>
            </a:r>
            <a:endParaRPr lang="en-US" dirty="0"/>
          </a:p>
          <a:p>
            <a:r>
              <a:rPr lang="en-US" dirty="0"/>
              <a:t>DW SRF: </a:t>
            </a:r>
            <a:r>
              <a:rPr lang="en-US" dirty="0">
                <a:hlinkClick r:id="rId3"/>
              </a:rPr>
              <a:t>http://deq.nc.gov/about/divisions/water-infrastructure/i-need-funding/drinking-water-state-revolving-fund</a:t>
            </a:r>
            <a:endParaRPr lang="en-US" dirty="0"/>
          </a:p>
          <a:p>
            <a:endParaRPr lang="en-US" dirty="0"/>
          </a:p>
        </p:txBody>
      </p:sp>
    </p:spTree>
    <p:extLst>
      <p:ext uri="{BB962C8B-B14F-4D97-AF65-F5344CB8AC3E}">
        <p14:creationId xmlns:p14="http://schemas.microsoft.com/office/powerpoint/2010/main" val="4110741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2276-7F0B-E684-6971-0AAFA6C71732}"/>
              </a:ext>
            </a:extLst>
          </p:cNvPr>
          <p:cNvSpPr>
            <a:spLocks noGrp="1"/>
          </p:cNvSpPr>
          <p:nvPr>
            <p:ph type="title"/>
          </p:nvPr>
        </p:nvSpPr>
        <p:spPr/>
        <p:txBody>
          <a:bodyPr/>
          <a:lstStyle/>
          <a:p>
            <a:r>
              <a:rPr lang="en-US" dirty="0"/>
              <a:t>Emerging contaminants (PFAS, lead service line)</a:t>
            </a:r>
          </a:p>
        </p:txBody>
      </p:sp>
      <p:sp>
        <p:nvSpPr>
          <p:cNvPr id="3" name="Text Placeholder 2">
            <a:extLst>
              <a:ext uri="{FF2B5EF4-FFF2-40B4-BE49-F238E27FC236}">
                <a16:creationId xmlns:a16="http://schemas.microsoft.com/office/drawing/2014/main" id="{10294F6B-01A2-DE0A-D72E-40E03115D87A}"/>
              </a:ext>
            </a:extLst>
          </p:cNvPr>
          <p:cNvSpPr>
            <a:spLocks noGrp="1"/>
          </p:cNvSpPr>
          <p:nvPr>
            <p:ph type="body" sz="quarter" idx="16"/>
          </p:nvPr>
        </p:nvSpPr>
        <p:spPr/>
        <p:txBody>
          <a:bodyPr/>
          <a:lstStyle/>
          <a:p>
            <a:r>
              <a:rPr lang="en-US" sz="1800" dirty="0"/>
              <a:t>State revolving fund</a:t>
            </a:r>
          </a:p>
        </p:txBody>
      </p:sp>
      <p:sp>
        <p:nvSpPr>
          <p:cNvPr id="4" name="Content Placeholder 3">
            <a:extLst>
              <a:ext uri="{FF2B5EF4-FFF2-40B4-BE49-F238E27FC236}">
                <a16:creationId xmlns:a16="http://schemas.microsoft.com/office/drawing/2014/main" id="{A584E065-2C32-76ED-44DF-245EA3DA61A5}"/>
              </a:ext>
            </a:extLst>
          </p:cNvPr>
          <p:cNvSpPr>
            <a:spLocks noGrp="1"/>
          </p:cNvSpPr>
          <p:nvPr>
            <p:ph sz="quarter" idx="15"/>
          </p:nvPr>
        </p:nvSpPr>
        <p:spPr>
          <a:xfrm>
            <a:off x="499174" y="1947545"/>
            <a:ext cx="11189905" cy="4294630"/>
          </a:xfrm>
        </p:spPr>
        <p:txBody>
          <a:bodyPr/>
          <a:lstStyle/>
          <a:p>
            <a:r>
              <a:rPr lang="en-US" sz="2400" dirty="0">
                <a:hlinkClick r:id="rId2"/>
              </a:rPr>
              <a:t>Emerging contaminants</a:t>
            </a:r>
            <a:endParaRPr lang="en-US" sz="2400" dirty="0"/>
          </a:p>
          <a:p>
            <a:pPr lvl="1"/>
            <a:r>
              <a:rPr lang="en-US" sz="2000" dirty="0"/>
              <a:t>Construction projects or planning projects addressing any PFAS in drinking water and wastewater systems. Treatment of landfill leachate with PFAS is also eligible for funding.</a:t>
            </a:r>
          </a:p>
          <a:p>
            <a:pPr lvl="1"/>
            <a:r>
              <a:rPr lang="en-US" sz="2000" dirty="0"/>
              <a:t>LGUs or non-profit water/wastewater corporation, DW – investor-owned</a:t>
            </a:r>
          </a:p>
          <a:p>
            <a:pPr lvl="1"/>
            <a:r>
              <a:rPr lang="en-US" sz="2000" dirty="0"/>
              <a:t>100% principal forgiveness</a:t>
            </a:r>
          </a:p>
          <a:p>
            <a:r>
              <a:rPr lang="en-US" sz="2400" dirty="0">
                <a:hlinkClick r:id="rId3"/>
              </a:rPr>
              <a:t>Lead service line</a:t>
            </a:r>
            <a:endParaRPr lang="en-US" sz="2400" dirty="0"/>
          </a:p>
          <a:p>
            <a:pPr lvl="1"/>
            <a:r>
              <a:rPr lang="en-US" sz="2000" dirty="0"/>
              <a:t>Replace lead service lines and lead connectors between the main water line and the point of the premise plumbing, usually outdoors up to the building inlet</a:t>
            </a:r>
          </a:p>
          <a:p>
            <a:pPr lvl="1"/>
            <a:r>
              <a:rPr lang="en-US" sz="2000" dirty="0"/>
              <a:t>LGUs, non-profit water/wastewater corporation, investor-owned water utilities</a:t>
            </a:r>
          </a:p>
          <a:p>
            <a:pPr lvl="1"/>
            <a:r>
              <a:rPr lang="en-US" sz="2000" dirty="0"/>
              <a:t>Low-interest loans; principal forgiveness will be offered for those that are eligible, subject to availability. </a:t>
            </a:r>
          </a:p>
          <a:p>
            <a:r>
              <a:rPr lang="en-US" sz="2400" dirty="0"/>
              <a:t>5 cycles per year (next is June 2, 2025)</a:t>
            </a:r>
          </a:p>
          <a:p>
            <a:pPr lvl="1"/>
            <a:endParaRPr lang="en-US" sz="2000" dirty="0"/>
          </a:p>
        </p:txBody>
      </p:sp>
    </p:spTree>
    <p:extLst>
      <p:ext uri="{BB962C8B-B14F-4D97-AF65-F5344CB8AC3E}">
        <p14:creationId xmlns:p14="http://schemas.microsoft.com/office/powerpoint/2010/main" val="3781577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37977-414B-CF9B-3713-2B1748DDA20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1473E48-16EB-FD72-110B-D74E344E19D0}"/>
              </a:ext>
            </a:extLst>
          </p:cNvPr>
          <p:cNvSpPr>
            <a:spLocks noGrp="1"/>
          </p:cNvSpPr>
          <p:nvPr>
            <p:ph type="title"/>
          </p:nvPr>
        </p:nvSpPr>
        <p:spPr/>
        <p:txBody>
          <a:bodyPr/>
          <a:lstStyle/>
          <a:p>
            <a:r>
              <a:rPr lang="en-US" dirty="0"/>
              <a:t>Special SRF (SA-HMW)</a:t>
            </a:r>
          </a:p>
        </p:txBody>
      </p:sp>
      <p:pic>
        <p:nvPicPr>
          <p:cNvPr id="9" name="Picture 8" descr="A blue diamond on a black background&#10;&#10;Description automatically generated">
            <a:extLst>
              <a:ext uri="{FF2B5EF4-FFF2-40B4-BE49-F238E27FC236}">
                <a16:creationId xmlns:a16="http://schemas.microsoft.com/office/drawing/2014/main" id="{5C7E8D1C-0BF9-F464-50CE-0D96B1025389}"/>
              </a:ext>
            </a:extLst>
          </p:cNvPr>
          <p:cNvPicPr>
            <a:picLocks noChangeAspect="1"/>
          </p:cNvPicPr>
          <p:nvPr/>
        </p:nvPicPr>
        <p:blipFill>
          <a:blip r:embed="rId3"/>
          <a:stretch>
            <a:fillRect/>
          </a:stretch>
        </p:blipFill>
        <p:spPr>
          <a:xfrm>
            <a:off x="5615940" y="3783226"/>
            <a:ext cx="960120" cy="640080"/>
          </a:xfrm>
          <a:prstGeom prst="rect">
            <a:avLst/>
          </a:prstGeom>
        </p:spPr>
      </p:pic>
      <p:sp>
        <p:nvSpPr>
          <p:cNvPr id="3" name="Text Placeholder 2">
            <a:extLst>
              <a:ext uri="{FF2B5EF4-FFF2-40B4-BE49-F238E27FC236}">
                <a16:creationId xmlns:a16="http://schemas.microsoft.com/office/drawing/2014/main" id="{5481B45A-95CE-6FB9-E289-6B555A669121}"/>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60566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Rock formations in desert landscape">
            <a:extLst>
              <a:ext uri="{FF2B5EF4-FFF2-40B4-BE49-F238E27FC236}">
                <a16:creationId xmlns:a16="http://schemas.microsoft.com/office/drawing/2014/main" id="{1BF0C739-6A2C-B8D3-14A2-266396DFC222}"/>
              </a:ext>
            </a:extLst>
          </p:cNvPr>
          <p:cNvPicPr>
            <a:picLocks noGrp="1" noChangeAspect="1"/>
          </p:cNvPicPr>
          <p:nvPr>
            <p:ph sz="half" idx="1"/>
          </p:nvPr>
        </p:nvPicPr>
        <p:blipFill rotWithShape="1">
          <a:blip r:embed="rId2"/>
          <a:srcRect t="40247" r="1" b="1"/>
          <a:stretch/>
        </p:blipFill>
        <p:spPr>
          <a:xfrm>
            <a:off x="539496" y="2103120"/>
            <a:ext cx="11119104" cy="4434840"/>
          </a:xfrm>
          <a:noFill/>
        </p:spPr>
      </p:pic>
      <p:sp>
        <p:nvSpPr>
          <p:cNvPr id="6" name="Title 5">
            <a:extLst>
              <a:ext uri="{FF2B5EF4-FFF2-40B4-BE49-F238E27FC236}">
                <a16:creationId xmlns:a16="http://schemas.microsoft.com/office/drawing/2014/main" id="{B6A7C405-FAA1-E3E2-A348-7C2CAD1E4734}"/>
              </a:ext>
            </a:extLst>
          </p:cNvPr>
          <p:cNvSpPr>
            <a:spLocks noGrp="1"/>
          </p:cNvSpPr>
          <p:nvPr>
            <p:ph type="title"/>
          </p:nvPr>
        </p:nvSpPr>
        <p:spPr>
          <a:xfrm>
            <a:off x="758952" y="731520"/>
            <a:ext cx="10671048" cy="1362057"/>
          </a:xfrm>
        </p:spPr>
        <p:txBody>
          <a:bodyPr anchor="b">
            <a:normAutofit/>
          </a:bodyPr>
          <a:lstStyle/>
          <a:p>
            <a:r>
              <a:rPr lang="en-US" dirty="0">
                <a:solidFill>
                  <a:schemeClr val="tx2"/>
                </a:solidFill>
              </a:rPr>
              <a:t>Navigating the funding landscape</a:t>
            </a:r>
          </a:p>
        </p:txBody>
      </p:sp>
    </p:spTree>
    <p:extLst>
      <p:ext uri="{BB962C8B-B14F-4D97-AF65-F5344CB8AC3E}">
        <p14:creationId xmlns:p14="http://schemas.microsoft.com/office/powerpoint/2010/main" val="2303408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9CC49-F0AD-AAB1-AFA4-7514ADDB7973}"/>
              </a:ext>
            </a:extLst>
          </p:cNvPr>
          <p:cNvSpPr>
            <a:spLocks noGrp="1"/>
          </p:cNvSpPr>
          <p:nvPr>
            <p:ph type="title"/>
          </p:nvPr>
        </p:nvSpPr>
        <p:spPr/>
        <p:txBody>
          <a:bodyPr/>
          <a:lstStyle/>
          <a:p>
            <a:r>
              <a:rPr lang="en-US" dirty="0"/>
              <a:t>Hurricane Helene SRF</a:t>
            </a:r>
          </a:p>
        </p:txBody>
      </p:sp>
      <p:sp>
        <p:nvSpPr>
          <p:cNvPr id="3" name="Text Placeholder 2">
            <a:extLst>
              <a:ext uri="{FF2B5EF4-FFF2-40B4-BE49-F238E27FC236}">
                <a16:creationId xmlns:a16="http://schemas.microsoft.com/office/drawing/2014/main" id="{9B2A1884-94A0-6DC6-6B06-19ED730EDC94}"/>
              </a:ext>
            </a:extLst>
          </p:cNvPr>
          <p:cNvSpPr>
            <a:spLocks noGrp="1"/>
          </p:cNvSpPr>
          <p:nvPr>
            <p:ph type="body" sz="quarter" idx="16"/>
          </p:nvPr>
        </p:nvSpPr>
        <p:spPr/>
        <p:txBody>
          <a:bodyPr/>
          <a:lstStyle/>
          <a:p>
            <a:r>
              <a:rPr lang="en-US" dirty="0"/>
              <a:t>Special SRF (SA-HMW)</a:t>
            </a:r>
          </a:p>
        </p:txBody>
      </p:sp>
      <p:sp>
        <p:nvSpPr>
          <p:cNvPr id="4" name="Content Placeholder 3">
            <a:extLst>
              <a:ext uri="{FF2B5EF4-FFF2-40B4-BE49-F238E27FC236}">
                <a16:creationId xmlns:a16="http://schemas.microsoft.com/office/drawing/2014/main" id="{BE6BBDED-7C44-746F-12E2-EB3071A4C386}"/>
              </a:ext>
            </a:extLst>
          </p:cNvPr>
          <p:cNvSpPr>
            <a:spLocks noGrp="1"/>
          </p:cNvSpPr>
          <p:nvPr>
            <p:ph sz="quarter" idx="15"/>
          </p:nvPr>
        </p:nvSpPr>
        <p:spPr/>
        <p:txBody>
          <a:bodyPr/>
          <a:lstStyle/>
          <a:p>
            <a:r>
              <a:rPr lang="en-US" dirty="0"/>
              <a:t>American Relief Act, 2025 (PL 118-158) includes Supplemental Appropriations for the State Revolving Funds (SRF) for drinking water facilities and wastewater treatment works impacted by Hurricane Helene (SA-HMW)</a:t>
            </a:r>
          </a:p>
          <a:p>
            <a:r>
              <a:rPr lang="en-US" dirty="0"/>
              <a:t>The SRF Helene funds will be used for infrastructure projects for drinking water, wastewater, and decentralized wastewater treatment systems that reduce flood risk and vulnerability and/or enhance resiliency to rapid hydrologic change or natural disasters.</a:t>
            </a:r>
          </a:p>
        </p:txBody>
      </p:sp>
    </p:spTree>
    <p:extLst>
      <p:ext uri="{BB962C8B-B14F-4D97-AF65-F5344CB8AC3E}">
        <p14:creationId xmlns:p14="http://schemas.microsoft.com/office/powerpoint/2010/main" val="662345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CA9F5-D86D-FC20-C6C1-738C101604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0CDAAD-9E2F-5CC6-BA9C-2914E5E3D483}"/>
              </a:ext>
            </a:extLst>
          </p:cNvPr>
          <p:cNvSpPr>
            <a:spLocks noGrp="1"/>
          </p:cNvSpPr>
          <p:nvPr>
            <p:ph type="title"/>
          </p:nvPr>
        </p:nvSpPr>
        <p:spPr/>
        <p:txBody>
          <a:bodyPr/>
          <a:lstStyle/>
          <a:p>
            <a:r>
              <a:rPr lang="en-US" dirty="0"/>
              <a:t>SA-HMW – Types of Projects</a:t>
            </a:r>
          </a:p>
        </p:txBody>
      </p:sp>
      <p:sp>
        <p:nvSpPr>
          <p:cNvPr id="3" name="Text Placeholder 2">
            <a:extLst>
              <a:ext uri="{FF2B5EF4-FFF2-40B4-BE49-F238E27FC236}">
                <a16:creationId xmlns:a16="http://schemas.microsoft.com/office/drawing/2014/main" id="{50A25ED8-C141-33E4-F2DA-C0D441BDA052}"/>
              </a:ext>
            </a:extLst>
          </p:cNvPr>
          <p:cNvSpPr>
            <a:spLocks noGrp="1"/>
          </p:cNvSpPr>
          <p:nvPr>
            <p:ph type="body" sz="quarter" idx="16"/>
          </p:nvPr>
        </p:nvSpPr>
        <p:spPr/>
        <p:txBody>
          <a:bodyPr/>
          <a:lstStyle/>
          <a:p>
            <a:r>
              <a:rPr lang="en-US" dirty="0"/>
              <a:t>Special SRF (SA-HMW)</a:t>
            </a:r>
          </a:p>
        </p:txBody>
      </p:sp>
      <p:sp>
        <p:nvSpPr>
          <p:cNvPr id="4" name="Content Placeholder 3">
            <a:extLst>
              <a:ext uri="{FF2B5EF4-FFF2-40B4-BE49-F238E27FC236}">
                <a16:creationId xmlns:a16="http://schemas.microsoft.com/office/drawing/2014/main" id="{FAD9846A-35AB-97A9-B103-74CA7F8A9996}"/>
              </a:ext>
            </a:extLst>
          </p:cNvPr>
          <p:cNvSpPr>
            <a:spLocks noGrp="1"/>
          </p:cNvSpPr>
          <p:nvPr>
            <p:ph sz="quarter" idx="15"/>
          </p:nvPr>
        </p:nvSpPr>
        <p:spPr>
          <a:xfrm>
            <a:off x="499174" y="2208806"/>
            <a:ext cx="11189905" cy="4649193"/>
          </a:xfrm>
          <a:solidFill>
            <a:schemeClr val="bg1"/>
          </a:solidFill>
        </p:spPr>
        <p:txBody>
          <a:bodyPr/>
          <a:lstStyle/>
          <a:p>
            <a:pPr marL="0" indent="0">
              <a:buNone/>
            </a:pPr>
            <a:r>
              <a:rPr lang="en-US" dirty="0"/>
              <a:t>This program can fund SRF-eligible projects that serve one or more of the following purposes:</a:t>
            </a:r>
          </a:p>
          <a:p>
            <a:r>
              <a:rPr lang="en-US" dirty="0"/>
              <a:t>Reduce flood risk and vulnerability at treatment works</a:t>
            </a:r>
          </a:p>
          <a:p>
            <a:r>
              <a:rPr lang="en-US" dirty="0"/>
              <a:t>Enhance resiliency to rapid hydrologic change or natural disasters at treatment works</a:t>
            </a:r>
          </a:p>
          <a:p>
            <a:r>
              <a:rPr lang="en-US" dirty="0"/>
              <a:t>Examples (not inclusive)</a:t>
            </a:r>
          </a:p>
          <a:p>
            <a:pPr lvl="1"/>
            <a:r>
              <a:rPr lang="en-US" dirty="0"/>
              <a:t>Projects that prevent interruption of collection/distribution system operation in the event of a flood or natural disaster</a:t>
            </a:r>
          </a:p>
          <a:p>
            <a:pPr lvl="1"/>
            <a:r>
              <a:rPr lang="en-US" dirty="0"/>
              <a:t>Projects that prevent floodwaters from entering treatment works or well house</a:t>
            </a:r>
          </a:p>
          <a:p>
            <a:pPr lvl="1"/>
            <a:r>
              <a:rPr lang="en-US" dirty="0"/>
              <a:t>Projects that make connections from homes served by decentralized wastewater treatment systems to centralized wastewater treatment systems</a:t>
            </a:r>
          </a:p>
        </p:txBody>
      </p:sp>
    </p:spTree>
    <p:extLst>
      <p:ext uri="{BB962C8B-B14F-4D97-AF65-F5344CB8AC3E}">
        <p14:creationId xmlns:p14="http://schemas.microsoft.com/office/powerpoint/2010/main" val="4175460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85E82-B294-D4CB-4B8B-55D93BDC44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5E620A-8BB1-C56E-949D-7E3A075F0D7B}"/>
              </a:ext>
            </a:extLst>
          </p:cNvPr>
          <p:cNvSpPr>
            <a:spLocks noGrp="1"/>
          </p:cNvSpPr>
          <p:nvPr>
            <p:ph type="title"/>
          </p:nvPr>
        </p:nvSpPr>
        <p:spPr/>
        <p:txBody>
          <a:bodyPr/>
          <a:lstStyle/>
          <a:p>
            <a:r>
              <a:rPr lang="en-US" dirty="0"/>
              <a:t>SA-HMW – Eligibility</a:t>
            </a:r>
          </a:p>
        </p:txBody>
      </p:sp>
      <p:sp>
        <p:nvSpPr>
          <p:cNvPr id="3" name="Text Placeholder 2">
            <a:extLst>
              <a:ext uri="{FF2B5EF4-FFF2-40B4-BE49-F238E27FC236}">
                <a16:creationId xmlns:a16="http://schemas.microsoft.com/office/drawing/2014/main" id="{1F34F8DC-8810-F8B1-5196-150FE9D0DDA9}"/>
              </a:ext>
            </a:extLst>
          </p:cNvPr>
          <p:cNvSpPr>
            <a:spLocks noGrp="1"/>
          </p:cNvSpPr>
          <p:nvPr>
            <p:ph type="body" sz="quarter" idx="16"/>
          </p:nvPr>
        </p:nvSpPr>
        <p:spPr/>
        <p:txBody>
          <a:bodyPr/>
          <a:lstStyle/>
          <a:p>
            <a:r>
              <a:rPr lang="en-US" dirty="0"/>
              <a:t>Special SRF (SA-HMW)</a:t>
            </a:r>
          </a:p>
        </p:txBody>
      </p:sp>
      <p:sp>
        <p:nvSpPr>
          <p:cNvPr id="4" name="Content Placeholder 3">
            <a:extLst>
              <a:ext uri="{FF2B5EF4-FFF2-40B4-BE49-F238E27FC236}">
                <a16:creationId xmlns:a16="http://schemas.microsoft.com/office/drawing/2014/main" id="{3C96F361-6554-9985-947C-7BF0F7DE3CFC}"/>
              </a:ext>
            </a:extLst>
          </p:cNvPr>
          <p:cNvSpPr>
            <a:spLocks noGrp="1"/>
          </p:cNvSpPr>
          <p:nvPr>
            <p:ph sz="quarter" idx="15"/>
          </p:nvPr>
        </p:nvSpPr>
        <p:spPr/>
        <p:txBody>
          <a:bodyPr/>
          <a:lstStyle/>
          <a:p>
            <a:r>
              <a:rPr lang="en-US" dirty="0"/>
              <a:t>Any local government unit (LGU) or non-profit water/wastewater corporations affected by Hurricane Helene (LGUs include counties, cities, towns, sanitary districts, water and sewer authorities, etc.)</a:t>
            </a:r>
          </a:p>
          <a:p>
            <a:r>
              <a:rPr lang="en-US" dirty="0"/>
              <a:t>Investor-owned drinking water corporations affected by Hurricane Helene may also apply for the DWSRF SA-HMW funds.</a:t>
            </a:r>
          </a:p>
        </p:txBody>
      </p:sp>
    </p:spTree>
    <p:extLst>
      <p:ext uri="{BB962C8B-B14F-4D97-AF65-F5344CB8AC3E}">
        <p14:creationId xmlns:p14="http://schemas.microsoft.com/office/powerpoint/2010/main" val="1814054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F1317-7B33-DC3B-9916-7A97BA0C68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E59972-3C8B-D5B9-AF49-2A5EBFAE355F}"/>
              </a:ext>
            </a:extLst>
          </p:cNvPr>
          <p:cNvSpPr>
            <a:spLocks noGrp="1"/>
          </p:cNvSpPr>
          <p:nvPr>
            <p:ph type="title"/>
          </p:nvPr>
        </p:nvSpPr>
        <p:spPr/>
        <p:txBody>
          <a:bodyPr/>
          <a:lstStyle/>
          <a:p>
            <a:r>
              <a:rPr lang="en-US" dirty="0"/>
              <a:t>SA-HMW – Amounts &amp; Terms</a:t>
            </a:r>
          </a:p>
        </p:txBody>
      </p:sp>
      <p:sp>
        <p:nvSpPr>
          <p:cNvPr id="3" name="Text Placeholder 2">
            <a:extLst>
              <a:ext uri="{FF2B5EF4-FFF2-40B4-BE49-F238E27FC236}">
                <a16:creationId xmlns:a16="http://schemas.microsoft.com/office/drawing/2014/main" id="{8627D38D-A327-9314-2068-34C03436D028}"/>
              </a:ext>
            </a:extLst>
          </p:cNvPr>
          <p:cNvSpPr>
            <a:spLocks noGrp="1"/>
          </p:cNvSpPr>
          <p:nvPr>
            <p:ph type="body" sz="quarter" idx="16"/>
          </p:nvPr>
        </p:nvSpPr>
        <p:spPr/>
        <p:txBody>
          <a:bodyPr/>
          <a:lstStyle/>
          <a:p>
            <a:r>
              <a:rPr lang="en-US" dirty="0"/>
              <a:t>Special SRF (SA-HMW)</a:t>
            </a:r>
          </a:p>
        </p:txBody>
      </p:sp>
      <p:sp>
        <p:nvSpPr>
          <p:cNvPr id="4" name="Content Placeholder 3">
            <a:extLst>
              <a:ext uri="{FF2B5EF4-FFF2-40B4-BE49-F238E27FC236}">
                <a16:creationId xmlns:a16="http://schemas.microsoft.com/office/drawing/2014/main" id="{E144D7A8-1C04-2445-F604-E1E9DEDD77C8}"/>
              </a:ext>
            </a:extLst>
          </p:cNvPr>
          <p:cNvSpPr>
            <a:spLocks noGrp="1"/>
          </p:cNvSpPr>
          <p:nvPr>
            <p:ph sz="quarter" idx="15"/>
          </p:nvPr>
        </p:nvSpPr>
        <p:spPr/>
        <p:txBody>
          <a:bodyPr/>
          <a:lstStyle/>
          <a:p>
            <a:r>
              <a:rPr lang="en-US" dirty="0"/>
              <a:t>North Carolina’s allotment is $409 million for DWSRF projects and $253 million for CWSRF projects, including administrative costs. </a:t>
            </a:r>
          </a:p>
          <a:p>
            <a:r>
              <a:rPr lang="en-US" dirty="0"/>
              <a:t>There is also approximately $22 million for the CWSRF program to improve the resilience of decentralized wastewater treatment systems.</a:t>
            </a:r>
          </a:p>
          <a:p>
            <a:r>
              <a:rPr lang="en-US" dirty="0"/>
              <a:t>Terms: no interest loans, with principal forgiveness applied to a portion of the loan, 20- to 30-year loan terms (based on anticipated life of infrastructure)</a:t>
            </a:r>
          </a:p>
          <a:p>
            <a:r>
              <a:rPr lang="en-US" dirty="0"/>
              <a:t>IUP expected any day</a:t>
            </a:r>
          </a:p>
        </p:txBody>
      </p:sp>
    </p:spTree>
    <p:extLst>
      <p:ext uri="{BB962C8B-B14F-4D97-AF65-F5344CB8AC3E}">
        <p14:creationId xmlns:p14="http://schemas.microsoft.com/office/powerpoint/2010/main" val="720203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9F1F8-B539-CD48-7D2D-6A4C4B44EBD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2CF5C23-B308-4595-287D-C6309EB62309}"/>
              </a:ext>
            </a:extLst>
          </p:cNvPr>
          <p:cNvSpPr>
            <a:spLocks noGrp="1"/>
          </p:cNvSpPr>
          <p:nvPr>
            <p:ph type="title"/>
          </p:nvPr>
        </p:nvSpPr>
        <p:spPr/>
        <p:txBody>
          <a:bodyPr/>
          <a:lstStyle/>
          <a:p>
            <a:r>
              <a:rPr lang="en-US" dirty="0"/>
              <a:t>Community Development Block Grant</a:t>
            </a:r>
          </a:p>
        </p:txBody>
      </p:sp>
      <p:pic>
        <p:nvPicPr>
          <p:cNvPr id="9" name="Picture 8" descr="A blue diamond on a black background&#10;&#10;Description automatically generated">
            <a:extLst>
              <a:ext uri="{FF2B5EF4-FFF2-40B4-BE49-F238E27FC236}">
                <a16:creationId xmlns:a16="http://schemas.microsoft.com/office/drawing/2014/main" id="{5A41CC1A-89CB-398F-28A5-29B7DEF2D7CA}"/>
              </a:ext>
            </a:extLst>
          </p:cNvPr>
          <p:cNvPicPr>
            <a:picLocks noChangeAspect="1"/>
          </p:cNvPicPr>
          <p:nvPr/>
        </p:nvPicPr>
        <p:blipFill>
          <a:blip r:embed="rId3"/>
          <a:stretch>
            <a:fillRect/>
          </a:stretch>
        </p:blipFill>
        <p:spPr>
          <a:xfrm>
            <a:off x="5615940" y="4566997"/>
            <a:ext cx="960120" cy="640080"/>
          </a:xfrm>
          <a:prstGeom prst="rect">
            <a:avLst/>
          </a:prstGeom>
        </p:spPr>
      </p:pic>
      <p:sp>
        <p:nvSpPr>
          <p:cNvPr id="3" name="Text Placeholder 2">
            <a:extLst>
              <a:ext uri="{FF2B5EF4-FFF2-40B4-BE49-F238E27FC236}">
                <a16:creationId xmlns:a16="http://schemas.microsoft.com/office/drawing/2014/main" id="{79FC36C7-B1F4-8A71-39C7-5E5772AAB86B}"/>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397194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852E2-EE85-FF27-1BE4-AC97C7DC61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D2F02B-72F7-EE23-1365-8FD8ED3351F7}"/>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D7EBF03D-D4BE-FA10-7467-0940F9753879}"/>
              </a:ext>
            </a:extLst>
          </p:cNvPr>
          <p:cNvSpPr>
            <a:spLocks noGrp="1"/>
          </p:cNvSpPr>
          <p:nvPr>
            <p:ph type="body" sz="quarter" idx="16"/>
          </p:nvPr>
        </p:nvSpPr>
        <p:spPr/>
        <p:txBody>
          <a:bodyPr/>
          <a:lstStyle/>
          <a:p>
            <a:r>
              <a:rPr lang="en-US" dirty="0"/>
              <a:t>CDBG</a:t>
            </a:r>
          </a:p>
        </p:txBody>
      </p:sp>
      <p:sp>
        <p:nvSpPr>
          <p:cNvPr id="4" name="Content Placeholder 3">
            <a:extLst>
              <a:ext uri="{FF2B5EF4-FFF2-40B4-BE49-F238E27FC236}">
                <a16:creationId xmlns:a16="http://schemas.microsoft.com/office/drawing/2014/main" id="{7284AA39-2F2C-3A9F-8948-0BB1133955EA}"/>
              </a:ext>
            </a:extLst>
          </p:cNvPr>
          <p:cNvSpPr>
            <a:spLocks noGrp="1"/>
          </p:cNvSpPr>
          <p:nvPr>
            <p:ph sz="quarter" idx="15"/>
          </p:nvPr>
        </p:nvSpPr>
        <p:spPr/>
        <p:txBody>
          <a:bodyPr/>
          <a:lstStyle/>
          <a:p>
            <a:r>
              <a:rPr lang="en-US" dirty="0"/>
              <a:t>Funded through Housing and Urban Development (HUD)</a:t>
            </a:r>
          </a:p>
          <a:p>
            <a:r>
              <a:rPr lang="en-US" dirty="0"/>
              <a:t>Goal: build stronger and more resilient communities</a:t>
            </a:r>
          </a:p>
          <a:p>
            <a:r>
              <a:rPr lang="en-US" dirty="0"/>
              <a:t>More discretion from the community on how to accomplish goals</a:t>
            </a:r>
          </a:p>
          <a:p>
            <a:r>
              <a:rPr lang="en-US" dirty="0"/>
              <a:t>One piece – </a:t>
            </a:r>
            <a:r>
              <a:rPr lang="en-US" dirty="0">
                <a:hlinkClick r:id="rId2"/>
              </a:rPr>
              <a:t>Rural Infrastructure Program</a:t>
            </a:r>
            <a:r>
              <a:rPr lang="en-US" dirty="0"/>
              <a:t> (includes water/wastewater)</a:t>
            </a:r>
          </a:p>
        </p:txBody>
      </p:sp>
    </p:spTree>
    <p:extLst>
      <p:ext uri="{BB962C8B-B14F-4D97-AF65-F5344CB8AC3E}">
        <p14:creationId xmlns:p14="http://schemas.microsoft.com/office/powerpoint/2010/main" val="3621652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3D811-62E2-8C7B-584D-09D484F6C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B2DA3D-395A-18A3-06A6-5F03CED70F91}"/>
              </a:ext>
            </a:extLst>
          </p:cNvPr>
          <p:cNvSpPr>
            <a:spLocks noGrp="1"/>
          </p:cNvSpPr>
          <p:nvPr>
            <p:ph type="title"/>
          </p:nvPr>
        </p:nvSpPr>
        <p:spPr/>
        <p:txBody>
          <a:bodyPr/>
          <a:lstStyle/>
          <a:p>
            <a:r>
              <a:rPr lang="en-US" dirty="0"/>
              <a:t>Rural Infrastructure</a:t>
            </a:r>
          </a:p>
        </p:txBody>
      </p:sp>
      <p:sp>
        <p:nvSpPr>
          <p:cNvPr id="3" name="Text Placeholder 2">
            <a:extLst>
              <a:ext uri="{FF2B5EF4-FFF2-40B4-BE49-F238E27FC236}">
                <a16:creationId xmlns:a16="http://schemas.microsoft.com/office/drawing/2014/main" id="{EEA87115-22CA-3E2A-36DE-F5D035BEE28C}"/>
              </a:ext>
            </a:extLst>
          </p:cNvPr>
          <p:cNvSpPr>
            <a:spLocks noGrp="1"/>
          </p:cNvSpPr>
          <p:nvPr>
            <p:ph type="body" sz="quarter" idx="16"/>
          </p:nvPr>
        </p:nvSpPr>
        <p:spPr/>
        <p:txBody>
          <a:bodyPr/>
          <a:lstStyle/>
          <a:p>
            <a:r>
              <a:rPr lang="en-US" dirty="0"/>
              <a:t>CDBG</a:t>
            </a:r>
          </a:p>
        </p:txBody>
      </p:sp>
      <p:sp>
        <p:nvSpPr>
          <p:cNvPr id="4" name="Content Placeholder 3">
            <a:extLst>
              <a:ext uri="{FF2B5EF4-FFF2-40B4-BE49-F238E27FC236}">
                <a16:creationId xmlns:a16="http://schemas.microsoft.com/office/drawing/2014/main" id="{DF4FCF14-5517-82FA-00B9-EA041DB0BA80}"/>
              </a:ext>
            </a:extLst>
          </p:cNvPr>
          <p:cNvSpPr>
            <a:spLocks noGrp="1"/>
          </p:cNvSpPr>
          <p:nvPr>
            <p:ph sz="quarter" idx="15"/>
          </p:nvPr>
        </p:nvSpPr>
        <p:spPr>
          <a:xfrm>
            <a:off x="499174" y="2208807"/>
            <a:ext cx="11024132" cy="3533182"/>
          </a:xfrm>
        </p:spPr>
        <p:txBody>
          <a:bodyPr/>
          <a:lstStyle/>
          <a:p>
            <a:r>
              <a:rPr lang="en-US" dirty="0"/>
              <a:t>Assist with public infrastructure projects that will lead to the direct creation of new, full-time, private-sector jobs. </a:t>
            </a:r>
          </a:p>
          <a:p>
            <a:r>
              <a:rPr lang="en-US" dirty="0"/>
              <a:t>Projects</a:t>
            </a:r>
          </a:p>
          <a:p>
            <a:pPr lvl="1"/>
            <a:r>
              <a:rPr lang="en-US" dirty="0"/>
              <a:t>Construction, upgrade, or repair of public drinking water or wastewater treatment plants</a:t>
            </a:r>
          </a:p>
          <a:p>
            <a:pPr lvl="1"/>
            <a:r>
              <a:rPr lang="en-US" dirty="0"/>
              <a:t>Construction, upgrade, extension, of repair of public water or sewer lines</a:t>
            </a:r>
          </a:p>
          <a:p>
            <a:r>
              <a:rPr lang="en-US" dirty="0"/>
              <a:t>Eligible applicants are units of local government located in Tier 1 or Tier 2 counties, or within a rural census tract in a Tier 3 county.</a:t>
            </a:r>
          </a:p>
          <a:p>
            <a:r>
              <a:rPr lang="en-US" dirty="0"/>
              <a:t>The program requires a cash match of 5% of the grant request amount.</a:t>
            </a:r>
          </a:p>
        </p:txBody>
      </p:sp>
    </p:spTree>
    <p:extLst>
      <p:ext uri="{BB962C8B-B14F-4D97-AF65-F5344CB8AC3E}">
        <p14:creationId xmlns:p14="http://schemas.microsoft.com/office/powerpoint/2010/main" val="1431114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65029-720F-07CC-F66E-949721DB8CC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E360F1B-9C1A-AE8C-7455-417692697EA7}"/>
              </a:ext>
            </a:extLst>
          </p:cNvPr>
          <p:cNvSpPr>
            <a:spLocks noGrp="1"/>
          </p:cNvSpPr>
          <p:nvPr>
            <p:ph type="title"/>
          </p:nvPr>
        </p:nvSpPr>
        <p:spPr/>
        <p:txBody>
          <a:bodyPr/>
          <a:lstStyle/>
          <a:p>
            <a:r>
              <a:rPr lang="en-US" dirty="0"/>
              <a:t>USDA Rural Development</a:t>
            </a:r>
          </a:p>
        </p:txBody>
      </p:sp>
      <p:pic>
        <p:nvPicPr>
          <p:cNvPr id="9" name="Picture 8" descr="A blue diamond on a black background&#10;&#10;Description automatically generated">
            <a:extLst>
              <a:ext uri="{FF2B5EF4-FFF2-40B4-BE49-F238E27FC236}">
                <a16:creationId xmlns:a16="http://schemas.microsoft.com/office/drawing/2014/main" id="{BAAA77CC-7822-13B9-65EB-025EA6D9EAAE}"/>
              </a:ext>
            </a:extLst>
          </p:cNvPr>
          <p:cNvPicPr>
            <a:picLocks noChangeAspect="1"/>
          </p:cNvPicPr>
          <p:nvPr/>
        </p:nvPicPr>
        <p:blipFill>
          <a:blip r:embed="rId3"/>
          <a:stretch>
            <a:fillRect/>
          </a:stretch>
        </p:blipFill>
        <p:spPr>
          <a:xfrm>
            <a:off x="5615940" y="4566997"/>
            <a:ext cx="960120" cy="640080"/>
          </a:xfrm>
          <a:prstGeom prst="rect">
            <a:avLst/>
          </a:prstGeom>
        </p:spPr>
      </p:pic>
      <p:sp>
        <p:nvSpPr>
          <p:cNvPr id="3" name="Text Placeholder 2">
            <a:extLst>
              <a:ext uri="{FF2B5EF4-FFF2-40B4-BE49-F238E27FC236}">
                <a16:creationId xmlns:a16="http://schemas.microsoft.com/office/drawing/2014/main" id="{483F2328-F111-3285-1D04-74FED34B2A67}"/>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1831461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4D7B1-B29B-AF5D-71D4-C6D8310B44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0FB55F-42CB-0576-10CA-07B8A5A7B827}"/>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78BB9D7C-FB5C-605F-589D-8FA656CF8435}"/>
              </a:ext>
            </a:extLst>
          </p:cNvPr>
          <p:cNvSpPr>
            <a:spLocks noGrp="1"/>
          </p:cNvSpPr>
          <p:nvPr>
            <p:ph type="body" sz="quarter" idx="16"/>
          </p:nvPr>
        </p:nvSpPr>
        <p:spPr/>
        <p:txBody>
          <a:bodyPr/>
          <a:lstStyle/>
          <a:p>
            <a:r>
              <a:rPr lang="en-US" dirty="0"/>
              <a:t>USDA</a:t>
            </a:r>
          </a:p>
        </p:txBody>
      </p:sp>
      <p:sp>
        <p:nvSpPr>
          <p:cNvPr id="4" name="Content Placeholder 3">
            <a:extLst>
              <a:ext uri="{FF2B5EF4-FFF2-40B4-BE49-F238E27FC236}">
                <a16:creationId xmlns:a16="http://schemas.microsoft.com/office/drawing/2014/main" id="{89A0AA17-6A5E-5F6B-B996-01C6FFBC10B4}"/>
              </a:ext>
            </a:extLst>
          </p:cNvPr>
          <p:cNvSpPr>
            <a:spLocks noGrp="1"/>
          </p:cNvSpPr>
          <p:nvPr>
            <p:ph sz="quarter" idx="15"/>
          </p:nvPr>
        </p:nvSpPr>
        <p:spPr/>
        <p:txBody>
          <a:bodyPr/>
          <a:lstStyle/>
          <a:p>
            <a:r>
              <a:rPr lang="en-US" dirty="0"/>
              <a:t>Emergency Community Water Assistance Grants</a:t>
            </a:r>
          </a:p>
          <a:p>
            <a:r>
              <a:rPr lang="en-US" dirty="0"/>
              <a:t>SEARCH grants: pays for predevelopment feasibility studies &amp; design</a:t>
            </a:r>
          </a:p>
          <a:p>
            <a:r>
              <a:rPr lang="en-US" dirty="0"/>
              <a:t>Revolving fund: small, short loans requiring 20% match</a:t>
            </a:r>
          </a:p>
          <a:p>
            <a:r>
              <a:rPr lang="en-US" dirty="0"/>
              <a:t>Water and Waste Disposal Loans and Grants: terms up to 40-years</a:t>
            </a:r>
          </a:p>
          <a:p>
            <a:endParaRPr lang="en-US" dirty="0"/>
          </a:p>
          <a:p>
            <a:endParaRPr lang="en-US" dirty="0"/>
          </a:p>
          <a:p>
            <a:r>
              <a:rPr lang="en-US" dirty="0"/>
              <a:t>https://www.rd.usda.gov/nc</a:t>
            </a:r>
          </a:p>
        </p:txBody>
      </p:sp>
    </p:spTree>
    <p:extLst>
      <p:ext uri="{BB962C8B-B14F-4D97-AF65-F5344CB8AC3E}">
        <p14:creationId xmlns:p14="http://schemas.microsoft.com/office/powerpoint/2010/main" val="191434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8D13E-FA17-194F-7694-26B31BA2F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FD79C2-3320-1B94-6195-3B89544F5DBA}"/>
              </a:ext>
            </a:extLst>
          </p:cNvPr>
          <p:cNvSpPr>
            <a:spLocks noGrp="1"/>
          </p:cNvSpPr>
          <p:nvPr>
            <p:ph type="title"/>
          </p:nvPr>
        </p:nvSpPr>
        <p:spPr/>
        <p:txBody>
          <a:bodyPr/>
          <a:lstStyle/>
          <a:p>
            <a:r>
              <a:rPr lang="en-US" dirty="0"/>
              <a:t>Emergency Community Water Assistance Grants</a:t>
            </a:r>
          </a:p>
        </p:txBody>
      </p:sp>
      <p:sp>
        <p:nvSpPr>
          <p:cNvPr id="3" name="Text Placeholder 2">
            <a:extLst>
              <a:ext uri="{FF2B5EF4-FFF2-40B4-BE49-F238E27FC236}">
                <a16:creationId xmlns:a16="http://schemas.microsoft.com/office/drawing/2014/main" id="{69617DAC-3D10-6540-B780-F7550465F0D6}"/>
              </a:ext>
            </a:extLst>
          </p:cNvPr>
          <p:cNvSpPr>
            <a:spLocks noGrp="1"/>
          </p:cNvSpPr>
          <p:nvPr>
            <p:ph type="body" sz="quarter" idx="16"/>
          </p:nvPr>
        </p:nvSpPr>
        <p:spPr/>
        <p:txBody>
          <a:bodyPr/>
          <a:lstStyle/>
          <a:p>
            <a:r>
              <a:rPr lang="en-US" dirty="0"/>
              <a:t>USDA</a:t>
            </a:r>
          </a:p>
        </p:txBody>
      </p:sp>
      <p:sp>
        <p:nvSpPr>
          <p:cNvPr id="4" name="Content Placeholder 3">
            <a:extLst>
              <a:ext uri="{FF2B5EF4-FFF2-40B4-BE49-F238E27FC236}">
                <a16:creationId xmlns:a16="http://schemas.microsoft.com/office/drawing/2014/main" id="{8970B63B-6DCC-6CA4-5BFE-B3C5F51BC967}"/>
              </a:ext>
            </a:extLst>
          </p:cNvPr>
          <p:cNvSpPr>
            <a:spLocks noGrp="1"/>
          </p:cNvSpPr>
          <p:nvPr>
            <p:ph sz="quarter" idx="15"/>
          </p:nvPr>
        </p:nvSpPr>
        <p:spPr/>
        <p:txBody>
          <a:bodyPr/>
          <a:lstStyle/>
          <a:p>
            <a:r>
              <a:rPr lang="en-US" dirty="0"/>
              <a:t>This program helps eligible communities prepare, or recover from, an emergency that threatens the availability of safe, reliable drinking water.</a:t>
            </a:r>
          </a:p>
          <a:p>
            <a:r>
              <a:rPr lang="en-US" dirty="0"/>
              <a:t>Rurally located public bodies (&lt;10k), Nonprofit organizations, Federally recognized tribes</a:t>
            </a:r>
          </a:p>
          <a:p>
            <a:r>
              <a:rPr lang="en-US" dirty="0"/>
              <a:t>Show major decline in quantity or quality of water occurred within two years of the date of the application. Grants are also awarded when a significant decline in quality and quantity of water is imminent. </a:t>
            </a:r>
          </a:p>
          <a:p>
            <a:r>
              <a:rPr lang="en-US" dirty="0"/>
              <a:t>Transmission line cap: $150k, water source: $1M</a:t>
            </a:r>
          </a:p>
        </p:txBody>
      </p:sp>
    </p:spTree>
    <p:extLst>
      <p:ext uri="{BB962C8B-B14F-4D97-AF65-F5344CB8AC3E}">
        <p14:creationId xmlns:p14="http://schemas.microsoft.com/office/powerpoint/2010/main" val="4199983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1BF0C739-6A2C-B8D3-14A2-266396DFC222}"/>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rcRect t="20086" b="20086"/>
          <a:stretch/>
        </p:blipFill>
        <p:spPr>
          <a:xfrm>
            <a:off x="539496" y="2103120"/>
            <a:ext cx="11119104" cy="4434840"/>
          </a:xfrm>
          <a:noFill/>
        </p:spPr>
      </p:pic>
      <p:sp>
        <p:nvSpPr>
          <p:cNvPr id="6" name="Title 5">
            <a:extLst>
              <a:ext uri="{FF2B5EF4-FFF2-40B4-BE49-F238E27FC236}">
                <a16:creationId xmlns:a16="http://schemas.microsoft.com/office/drawing/2014/main" id="{B6A7C405-FAA1-E3E2-A348-7C2CAD1E4734}"/>
              </a:ext>
            </a:extLst>
          </p:cNvPr>
          <p:cNvSpPr>
            <a:spLocks noGrp="1"/>
          </p:cNvSpPr>
          <p:nvPr>
            <p:ph type="title"/>
          </p:nvPr>
        </p:nvSpPr>
        <p:spPr>
          <a:xfrm>
            <a:off x="758952" y="731520"/>
            <a:ext cx="10671048" cy="1362057"/>
          </a:xfrm>
        </p:spPr>
        <p:txBody>
          <a:bodyPr anchor="b">
            <a:normAutofit/>
          </a:bodyPr>
          <a:lstStyle/>
          <a:p>
            <a:r>
              <a:rPr lang="en-US" dirty="0">
                <a:solidFill>
                  <a:schemeClr val="tx2"/>
                </a:solidFill>
              </a:rPr>
              <a:t>Navigating the funding landscape</a:t>
            </a:r>
          </a:p>
        </p:txBody>
      </p:sp>
      <p:pic>
        <p:nvPicPr>
          <p:cNvPr id="2052" name="Picture 4" descr="Free Stock Photo of Niagara Falls | Download Free Images and Free  Illustrations">
            <a:extLst>
              <a:ext uri="{FF2B5EF4-FFF2-40B4-BE49-F238E27FC236}">
                <a16:creationId xmlns:a16="http://schemas.microsoft.com/office/drawing/2014/main" id="{F2FD512E-7345-679D-7880-04B4156CAA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534" b="10500"/>
          <a:stretch/>
        </p:blipFill>
        <p:spPr bwMode="auto">
          <a:xfrm>
            <a:off x="539496" y="2102908"/>
            <a:ext cx="11122458" cy="44348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441D6BC-F128-AC06-1D11-23F9B088A877}"/>
              </a:ext>
            </a:extLst>
          </p:cNvPr>
          <p:cNvSpPr txBox="1"/>
          <p:nvPr/>
        </p:nvSpPr>
        <p:spPr>
          <a:xfrm>
            <a:off x="443303" y="6487756"/>
            <a:ext cx="9052560" cy="230832"/>
          </a:xfrm>
          <a:prstGeom prst="rect">
            <a:avLst/>
          </a:prstGeom>
          <a:noFill/>
        </p:spPr>
        <p:txBody>
          <a:bodyPr wrap="square" rtlCol="0">
            <a:spAutoFit/>
          </a:bodyPr>
          <a:lstStyle/>
          <a:p>
            <a:r>
              <a:rPr lang="en-US" sz="900" dirty="0" err="1"/>
              <a:t>Pexels</a:t>
            </a:r>
            <a:r>
              <a:rPr lang="en-US" sz="900" dirty="0"/>
              <a:t>, CC license, https://freerangestock.com/photos/129628/niagara-falls.html</a:t>
            </a:r>
          </a:p>
        </p:txBody>
      </p:sp>
    </p:spTree>
    <p:extLst>
      <p:ext uri="{BB962C8B-B14F-4D97-AF65-F5344CB8AC3E}">
        <p14:creationId xmlns:p14="http://schemas.microsoft.com/office/powerpoint/2010/main" val="3746387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B1A95-9854-BF97-3821-8C0AAA8C8C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A95CD9-537E-8646-80BB-BCF8CB70DA25}"/>
              </a:ext>
            </a:extLst>
          </p:cNvPr>
          <p:cNvSpPr>
            <a:spLocks noGrp="1"/>
          </p:cNvSpPr>
          <p:nvPr>
            <p:ph type="title"/>
          </p:nvPr>
        </p:nvSpPr>
        <p:spPr>
          <a:xfrm>
            <a:off x="499176" y="969823"/>
            <a:ext cx="11189904" cy="1311464"/>
          </a:xfrm>
        </p:spPr>
        <p:txBody>
          <a:bodyPr/>
          <a:lstStyle/>
          <a:p>
            <a:r>
              <a:rPr lang="en-US" dirty="0"/>
              <a:t>SEARCH - Special Evaluation Assistance for Rural Communities and Households Grants</a:t>
            </a:r>
          </a:p>
        </p:txBody>
      </p:sp>
      <p:sp>
        <p:nvSpPr>
          <p:cNvPr id="3" name="Text Placeholder 2">
            <a:extLst>
              <a:ext uri="{FF2B5EF4-FFF2-40B4-BE49-F238E27FC236}">
                <a16:creationId xmlns:a16="http://schemas.microsoft.com/office/drawing/2014/main" id="{1A2EB1DF-0780-CE80-FF26-680101E80F97}"/>
              </a:ext>
            </a:extLst>
          </p:cNvPr>
          <p:cNvSpPr>
            <a:spLocks noGrp="1"/>
          </p:cNvSpPr>
          <p:nvPr>
            <p:ph type="body" sz="quarter" idx="16"/>
          </p:nvPr>
        </p:nvSpPr>
        <p:spPr/>
        <p:txBody>
          <a:bodyPr/>
          <a:lstStyle/>
          <a:p>
            <a:r>
              <a:rPr lang="en-US" dirty="0"/>
              <a:t>USDA</a:t>
            </a:r>
          </a:p>
        </p:txBody>
      </p:sp>
      <p:sp>
        <p:nvSpPr>
          <p:cNvPr id="4" name="Content Placeholder 3">
            <a:extLst>
              <a:ext uri="{FF2B5EF4-FFF2-40B4-BE49-F238E27FC236}">
                <a16:creationId xmlns:a16="http://schemas.microsoft.com/office/drawing/2014/main" id="{78157DBB-DABF-BB37-39D2-A03070F1E230}"/>
              </a:ext>
            </a:extLst>
          </p:cNvPr>
          <p:cNvSpPr>
            <a:spLocks noGrp="1"/>
          </p:cNvSpPr>
          <p:nvPr>
            <p:ph sz="quarter" idx="15"/>
          </p:nvPr>
        </p:nvSpPr>
        <p:spPr>
          <a:xfrm>
            <a:off x="499174" y="2545236"/>
            <a:ext cx="11189905" cy="4312763"/>
          </a:xfrm>
          <a:solidFill>
            <a:schemeClr val="bg1"/>
          </a:solidFill>
        </p:spPr>
        <p:txBody>
          <a:bodyPr/>
          <a:lstStyle/>
          <a:p>
            <a:r>
              <a:rPr lang="en-US" dirty="0"/>
              <a:t>This program helps very small, financially distressed rural communities with predevelopment feasibility studies, design and technical assistance on proposed water and waste disposal projects.</a:t>
            </a:r>
          </a:p>
          <a:p>
            <a:r>
              <a:rPr lang="en-US" dirty="0"/>
              <a:t>Rurally located public bodies (&lt;2,500), Nonprofit organizations, Federally recognized tribes</a:t>
            </a:r>
          </a:p>
          <a:p>
            <a:r>
              <a:rPr lang="en-US" dirty="0"/>
              <a:t>Low-income (MHI below the poverty line or &lt;80% of the statewide non-metropolitan MHI based on latest Census data)</a:t>
            </a:r>
          </a:p>
          <a:p>
            <a:r>
              <a:rPr lang="en-US" dirty="0"/>
              <a:t>Predevelopment planning costs, including: Feasibility studies, Preliminary design and engineering analysis, Technical assistance</a:t>
            </a:r>
          </a:p>
        </p:txBody>
      </p:sp>
    </p:spTree>
    <p:extLst>
      <p:ext uri="{BB962C8B-B14F-4D97-AF65-F5344CB8AC3E}">
        <p14:creationId xmlns:p14="http://schemas.microsoft.com/office/powerpoint/2010/main" val="2147669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599F2-6898-DCD9-8ED0-6216C0E242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6951A6-1CC9-D9DE-71AF-0C97DAF88CCB}"/>
              </a:ext>
            </a:extLst>
          </p:cNvPr>
          <p:cNvSpPr>
            <a:spLocks noGrp="1"/>
          </p:cNvSpPr>
          <p:nvPr>
            <p:ph type="title"/>
          </p:nvPr>
        </p:nvSpPr>
        <p:spPr/>
        <p:txBody>
          <a:bodyPr/>
          <a:lstStyle/>
          <a:p>
            <a:r>
              <a:rPr lang="en-US" dirty="0"/>
              <a:t>Water and Waste Disposal Loans and Grants</a:t>
            </a:r>
          </a:p>
        </p:txBody>
      </p:sp>
      <p:sp>
        <p:nvSpPr>
          <p:cNvPr id="3" name="Text Placeholder 2">
            <a:extLst>
              <a:ext uri="{FF2B5EF4-FFF2-40B4-BE49-F238E27FC236}">
                <a16:creationId xmlns:a16="http://schemas.microsoft.com/office/drawing/2014/main" id="{E8F76993-1BC5-832E-B58E-9D1274AC0258}"/>
              </a:ext>
            </a:extLst>
          </p:cNvPr>
          <p:cNvSpPr>
            <a:spLocks noGrp="1"/>
          </p:cNvSpPr>
          <p:nvPr>
            <p:ph type="body" sz="quarter" idx="16"/>
          </p:nvPr>
        </p:nvSpPr>
        <p:spPr/>
        <p:txBody>
          <a:bodyPr/>
          <a:lstStyle/>
          <a:p>
            <a:r>
              <a:rPr lang="en-US" dirty="0"/>
              <a:t>USDA</a:t>
            </a:r>
          </a:p>
        </p:txBody>
      </p:sp>
      <p:sp>
        <p:nvSpPr>
          <p:cNvPr id="4" name="Content Placeholder 3">
            <a:extLst>
              <a:ext uri="{FF2B5EF4-FFF2-40B4-BE49-F238E27FC236}">
                <a16:creationId xmlns:a16="http://schemas.microsoft.com/office/drawing/2014/main" id="{22799C31-B970-4CDD-5DE7-77606D507EB4}"/>
              </a:ext>
            </a:extLst>
          </p:cNvPr>
          <p:cNvSpPr>
            <a:spLocks noGrp="1"/>
          </p:cNvSpPr>
          <p:nvPr>
            <p:ph sz="quarter" idx="15"/>
          </p:nvPr>
        </p:nvSpPr>
        <p:spPr>
          <a:xfrm>
            <a:off x="499174" y="1960776"/>
            <a:ext cx="11189905" cy="4897224"/>
          </a:xfrm>
          <a:solidFill>
            <a:schemeClr val="bg1"/>
          </a:solidFill>
        </p:spPr>
        <p:txBody>
          <a:bodyPr/>
          <a:lstStyle/>
          <a:p>
            <a:r>
              <a:rPr lang="en-US" dirty="0"/>
              <a:t>Funding for clean and reliable drinking water systems, sanitary sewage disposal, sanitary solid waste disposal, and storm water drainage to households and businesses in eligible rural areas.</a:t>
            </a:r>
          </a:p>
          <a:p>
            <a:r>
              <a:rPr lang="en-US" dirty="0"/>
              <a:t>Rurally located public bodies (&lt;10k), Nonprofit organizations, Federally recognized tribes</a:t>
            </a:r>
          </a:p>
          <a:p>
            <a:r>
              <a:rPr lang="en-US" dirty="0"/>
              <a:t>Long-term, low-interest loans (40-year term, interest rate based on need and MHI)</a:t>
            </a:r>
          </a:p>
          <a:p>
            <a:r>
              <a:rPr lang="en-US" dirty="0"/>
              <a:t>If funds are available, a grant may be combined with a loan if necessary to keep user costs reasonable </a:t>
            </a:r>
          </a:p>
          <a:p>
            <a:r>
              <a:rPr lang="en-US" dirty="0"/>
              <a:t>Funds may be used to finance the acquisition, construction, or improvement</a:t>
            </a:r>
          </a:p>
        </p:txBody>
      </p:sp>
    </p:spTree>
    <p:extLst>
      <p:ext uri="{BB962C8B-B14F-4D97-AF65-F5344CB8AC3E}">
        <p14:creationId xmlns:p14="http://schemas.microsoft.com/office/powerpoint/2010/main" val="2979161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0FDE5-97DE-7529-1F82-8E68CE25BC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E04592-78F0-8A7F-2CC8-3EE710C87CD0}"/>
              </a:ext>
            </a:extLst>
          </p:cNvPr>
          <p:cNvSpPr>
            <a:spLocks noGrp="1"/>
          </p:cNvSpPr>
          <p:nvPr>
            <p:ph type="title"/>
          </p:nvPr>
        </p:nvSpPr>
        <p:spPr/>
        <p:txBody>
          <a:bodyPr/>
          <a:lstStyle/>
          <a:p>
            <a:r>
              <a:rPr lang="en-US" dirty="0"/>
              <a:t>Overview of Programs</a:t>
            </a:r>
          </a:p>
        </p:txBody>
      </p:sp>
      <p:sp>
        <p:nvSpPr>
          <p:cNvPr id="3" name="Text Placeholder 2">
            <a:extLst>
              <a:ext uri="{FF2B5EF4-FFF2-40B4-BE49-F238E27FC236}">
                <a16:creationId xmlns:a16="http://schemas.microsoft.com/office/drawing/2014/main" id="{3E8603AF-E66D-64BE-814E-B123102B0AF5}"/>
              </a:ext>
            </a:extLst>
          </p:cNvPr>
          <p:cNvSpPr>
            <a:spLocks noGrp="1"/>
          </p:cNvSpPr>
          <p:nvPr>
            <p:ph type="body" sz="quarter" idx="16"/>
          </p:nvPr>
        </p:nvSpPr>
        <p:spPr/>
        <p:txBody>
          <a:bodyPr/>
          <a:lstStyle/>
          <a:p>
            <a:r>
              <a:rPr lang="en-US" dirty="0"/>
              <a:t>USDA</a:t>
            </a:r>
          </a:p>
        </p:txBody>
      </p:sp>
      <p:sp>
        <p:nvSpPr>
          <p:cNvPr id="4" name="Content Placeholder 3">
            <a:extLst>
              <a:ext uri="{FF2B5EF4-FFF2-40B4-BE49-F238E27FC236}">
                <a16:creationId xmlns:a16="http://schemas.microsoft.com/office/drawing/2014/main" id="{523F27E1-F744-7A26-B006-CDFE3AF56CAB}"/>
              </a:ext>
            </a:extLst>
          </p:cNvPr>
          <p:cNvSpPr>
            <a:spLocks noGrp="1"/>
          </p:cNvSpPr>
          <p:nvPr>
            <p:ph sz="quarter" idx="15"/>
          </p:nvPr>
        </p:nvSpPr>
        <p:spPr>
          <a:xfrm>
            <a:off x="499174" y="2208807"/>
            <a:ext cx="11024132" cy="3533182"/>
          </a:xfrm>
        </p:spPr>
        <p:txBody>
          <a:bodyPr/>
          <a:lstStyle/>
          <a:p>
            <a:r>
              <a:rPr lang="en-US" dirty="0"/>
              <a:t> https://www.rd.usda.gov/programs-services/all-programs/nc?field_program_section_target_id=6982&amp;keywords=</a:t>
            </a:r>
          </a:p>
        </p:txBody>
      </p:sp>
    </p:spTree>
    <p:extLst>
      <p:ext uri="{BB962C8B-B14F-4D97-AF65-F5344CB8AC3E}">
        <p14:creationId xmlns:p14="http://schemas.microsoft.com/office/powerpoint/2010/main" val="1797228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63A6B-077E-A3D2-F3C8-6CDB7B7490E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42BDD39-BBF2-7AA6-2307-947449614E46}"/>
              </a:ext>
            </a:extLst>
          </p:cNvPr>
          <p:cNvSpPr>
            <a:spLocks noGrp="1"/>
          </p:cNvSpPr>
          <p:nvPr>
            <p:ph type="title"/>
          </p:nvPr>
        </p:nvSpPr>
        <p:spPr/>
        <p:txBody>
          <a:bodyPr/>
          <a:lstStyle/>
          <a:p>
            <a:r>
              <a:rPr lang="en-US" dirty="0"/>
              <a:t>Other State Opportunities</a:t>
            </a:r>
          </a:p>
        </p:txBody>
      </p:sp>
      <p:pic>
        <p:nvPicPr>
          <p:cNvPr id="9" name="Picture 8" descr="A blue diamond on a black background&#10;&#10;Description automatically generated">
            <a:extLst>
              <a:ext uri="{FF2B5EF4-FFF2-40B4-BE49-F238E27FC236}">
                <a16:creationId xmlns:a16="http://schemas.microsoft.com/office/drawing/2014/main" id="{9E332ED1-7C43-C127-4F0E-80DF45F70A65}"/>
              </a:ext>
            </a:extLst>
          </p:cNvPr>
          <p:cNvPicPr>
            <a:picLocks noChangeAspect="1"/>
          </p:cNvPicPr>
          <p:nvPr/>
        </p:nvPicPr>
        <p:blipFill>
          <a:blip r:embed="rId3"/>
          <a:stretch>
            <a:fillRect/>
          </a:stretch>
        </p:blipFill>
        <p:spPr>
          <a:xfrm>
            <a:off x="5615940" y="4566997"/>
            <a:ext cx="960120" cy="640080"/>
          </a:xfrm>
          <a:prstGeom prst="rect">
            <a:avLst/>
          </a:prstGeom>
        </p:spPr>
      </p:pic>
      <p:sp>
        <p:nvSpPr>
          <p:cNvPr id="3" name="Text Placeholder 2">
            <a:extLst>
              <a:ext uri="{FF2B5EF4-FFF2-40B4-BE49-F238E27FC236}">
                <a16:creationId xmlns:a16="http://schemas.microsoft.com/office/drawing/2014/main" id="{5394539F-85CF-4397-1579-802089042F0E}"/>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945484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DAC96-6BAE-2E67-E50E-ABA1D5949B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A64C4C-908A-BB02-3BEC-347BF6CB7E4F}"/>
              </a:ext>
            </a:extLst>
          </p:cNvPr>
          <p:cNvSpPr>
            <a:spLocks noGrp="1"/>
          </p:cNvSpPr>
          <p:nvPr>
            <p:ph type="title"/>
          </p:nvPr>
        </p:nvSpPr>
        <p:spPr/>
        <p:txBody>
          <a:bodyPr/>
          <a:lstStyle/>
          <a:p>
            <a:r>
              <a:rPr lang="en-US" dirty="0"/>
              <a:t>Asset Inventory and Assessment Grants</a:t>
            </a:r>
          </a:p>
        </p:txBody>
      </p:sp>
      <p:sp>
        <p:nvSpPr>
          <p:cNvPr id="3" name="Text Placeholder 2">
            <a:extLst>
              <a:ext uri="{FF2B5EF4-FFF2-40B4-BE49-F238E27FC236}">
                <a16:creationId xmlns:a16="http://schemas.microsoft.com/office/drawing/2014/main" id="{5FD0EB42-38C5-B0F9-8D72-14CFF6DC9636}"/>
              </a:ext>
            </a:extLst>
          </p:cNvPr>
          <p:cNvSpPr>
            <a:spLocks noGrp="1"/>
          </p:cNvSpPr>
          <p:nvPr>
            <p:ph type="body" sz="quarter" idx="16"/>
          </p:nvPr>
        </p:nvSpPr>
        <p:spPr/>
        <p:txBody>
          <a:bodyPr/>
          <a:lstStyle/>
          <a:p>
            <a:r>
              <a:rPr lang="en-US" dirty="0"/>
              <a:t>Other state opportunities</a:t>
            </a:r>
          </a:p>
        </p:txBody>
      </p:sp>
      <p:sp>
        <p:nvSpPr>
          <p:cNvPr id="4" name="Content Placeholder 3">
            <a:extLst>
              <a:ext uri="{FF2B5EF4-FFF2-40B4-BE49-F238E27FC236}">
                <a16:creationId xmlns:a16="http://schemas.microsoft.com/office/drawing/2014/main" id="{D6A8E396-9AB4-D881-35F4-E2544E43E42B}"/>
              </a:ext>
            </a:extLst>
          </p:cNvPr>
          <p:cNvSpPr>
            <a:spLocks noGrp="1"/>
          </p:cNvSpPr>
          <p:nvPr>
            <p:ph sz="quarter" idx="15"/>
          </p:nvPr>
        </p:nvSpPr>
        <p:spPr>
          <a:xfrm>
            <a:off x="499174" y="2208807"/>
            <a:ext cx="11024132" cy="3533182"/>
          </a:xfrm>
        </p:spPr>
        <p:txBody>
          <a:bodyPr/>
          <a:lstStyle/>
          <a:p>
            <a:r>
              <a:rPr lang="en-US" dirty="0"/>
              <a:t>Grants, limited to $150,000 from the Wastewater Reserve or the Drinking Water Reserve, over a period of three years</a:t>
            </a:r>
          </a:p>
          <a:p>
            <a:r>
              <a:rPr lang="en-US" dirty="0"/>
              <a:t>https://www.deq.nc.gov/about/divisions/water-infrastructure/i-need-funding/asset-inventory-and-assessment-grants</a:t>
            </a:r>
          </a:p>
        </p:txBody>
      </p:sp>
    </p:spTree>
    <p:extLst>
      <p:ext uri="{BB962C8B-B14F-4D97-AF65-F5344CB8AC3E}">
        <p14:creationId xmlns:p14="http://schemas.microsoft.com/office/powerpoint/2010/main" val="2311450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4FAB2-1A36-83BE-7D8E-14A64D1112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5AE542-7AB7-5F5A-1811-8B3DE00DAA8F}"/>
              </a:ext>
            </a:extLst>
          </p:cNvPr>
          <p:cNvSpPr>
            <a:spLocks noGrp="1"/>
          </p:cNvSpPr>
          <p:nvPr>
            <p:ph type="title"/>
          </p:nvPr>
        </p:nvSpPr>
        <p:spPr/>
        <p:txBody>
          <a:bodyPr/>
          <a:lstStyle/>
          <a:p>
            <a:r>
              <a:rPr lang="en-US" dirty="0"/>
              <a:t>Merger/Regionalization Feasibility Grants</a:t>
            </a:r>
          </a:p>
        </p:txBody>
      </p:sp>
      <p:sp>
        <p:nvSpPr>
          <p:cNvPr id="3" name="Text Placeholder 2">
            <a:extLst>
              <a:ext uri="{FF2B5EF4-FFF2-40B4-BE49-F238E27FC236}">
                <a16:creationId xmlns:a16="http://schemas.microsoft.com/office/drawing/2014/main" id="{51A90477-1BE8-B6F9-DAE4-FFD99CE04092}"/>
              </a:ext>
            </a:extLst>
          </p:cNvPr>
          <p:cNvSpPr>
            <a:spLocks noGrp="1"/>
          </p:cNvSpPr>
          <p:nvPr>
            <p:ph type="body" sz="quarter" idx="16"/>
          </p:nvPr>
        </p:nvSpPr>
        <p:spPr/>
        <p:txBody>
          <a:bodyPr/>
          <a:lstStyle/>
          <a:p>
            <a:r>
              <a:rPr lang="en-US" dirty="0"/>
              <a:t>Other state opportunities</a:t>
            </a:r>
          </a:p>
        </p:txBody>
      </p:sp>
      <p:sp>
        <p:nvSpPr>
          <p:cNvPr id="4" name="Content Placeholder 3">
            <a:extLst>
              <a:ext uri="{FF2B5EF4-FFF2-40B4-BE49-F238E27FC236}">
                <a16:creationId xmlns:a16="http://schemas.microsoft.com/office/drawing/2014/main" id="{6776B6E8-577E-AC01-6F0A-8B48AD05622E}"/>
              </a:ext>
            </a:extLst>
          </p:cNvPr>
          <p:cNvSpPr>
            <a:spLocks noGrp="1"/>
          </p:cNvSpPr>
          <p:nvPr>
            <p:ph sz="quarter" idx="15"/>
          </p:nvPr>
        </p:nvSpPr>
        <p:spPr>
          <a:xfrm>
            <a:off x="499174" y="2208807"/>
            <a:ext cx="11024132" cy="3533182"/>
          </a:xfrm>
        </p:spPr>
        <p:txBody>
          <a:bodyPr/>
          <a:lstStyle/>
          <a:p>
            <a:r>
              <a:rPr lang="en-US" dirty="0"/>
              <a:t>Studies to evaluate the potential consolidation or two or more systems into one system into one system and the potential physical interconnection with another system for regional wastewater treatment or regional water supply.</a:t>
            </a:r>
          </a:p>
          <a:p>
            <a:r>
              <a:rPr lang="en-US" dirty="0"/>
              <a:t>Grants, limited to $50,000 from the Wastewater Reserve or the Drinking Water Reserve, over a period of three years</a:t>
            </a:r>
          </a:p>
          <a:p>
            <a:r>
              <a:rPr lang="en-US" dirty="0"/>
              <a:t>https://www.deq.nc.gov/about/divisions/water-infrastructure/i-need-funding/mergerregionalization-feasibility-grants</a:t>
            </a:r>
          </a:p>
        </p:txBody>
      </p:sp>
    </p:spTree>
    <p:extLst>
      <p:ext uri="{BB962C8B-B14F-4D97-AF65-F5344CB8AC3E}">
        <p14:creationId xmlns:p14="http://schemas.microsoft.com/office/powerpoint/2010/main" val="3356027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505D9-30AC-097C-0CC5-FB0A1F6CEE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89319E-9E4C-D692-2BD1-F9AAEA81E51C}"/>
              </a:ext>
            </a:extLst>
          </p:cNvPr>
          <p:cNvSpPr>
            <a:spLocks noGrp="1"/>
          </p:cNvSpPr>
          <p:nvPr>
            <p:ph type="title"/>
          </p:nvPr>
        </p:nvSpPr>
        <p:spPr/>
        <p:txBody>
          <a:bodyPr/>
          <a:lstStyle/>
          <a:p>
            <a:r>
              <a:rPr lang="en-US" dirty="0"/>
              <a:t>Earmarks/Appropriations</a:t>
            </a:r>
          </a:p>
        </p:txBody>
      </p:sp>
      <p:sp>
        <p:nvSpPr>
          <p:cNvPr id="3" name="Text Placeholder 2">
            <a:extLst>
              <a:ext uri="{FF2B5EF4-FFF2-40B4-BE49-F238E27FC236}">
                <a16:creationId xmlns:a16="http://schemas.microsoft.com/office/drawing/2014/main" id="{25B34B21-CE39-D893-2D77-994DD9D5DB0D}"/>
              </a:ext>
            </a:extLst>
          </p:cNvPr>
          <p:cNvSpPr>
            <a:spLocks noGrp="1"/>
          </p:cNvSpPr>
          <p:nvPr>
            <p:ph type="body" sz="quarter" idx="16"/>
          </p:nvPr>
        </p:nvSpPr>
        <p:spPr/>
        <p:txBody>
          <a:bodyPr/>
          <a:lstStyle/>
          <a:p>
            <a:r>
              <a:rPr lang="en-US" dirty="0"/>
              <a:t>Other state opportunities</a:t>
            </a:r>
          </a:p>
        </p:txBody>
      </p:sp>
      <p:sp>
        <p:nvSpPr>
          <p:cNvPr id="4" name="Content Placeholder 3">
            <a:extLst>
              <a:ext uri="{FF2B5EF4-FFF2-40B4-BE49-F238E27FC236}">
                <a16:creationId xmlns:a16="http://schemas.microsoft.com/office/drawing/2014/main" id="{B4F52F0A-A549-5D22-D549-4B9B7669D9EE}"/>
              </a:ext>
            </a:extLst>
          </p:cNvPr>
          <p:cNvSpPr>
            <a:spLocks noGrp="1"/>
          </p:cNvSpPr>
          <p:nvPr>
            <p:ph sz="quarter" idx="15"/>
          </p:nvPr>
        </p:nvSpPr>
        <p:spPr>
          <a:xfrm>
            <a:off x="499174" y="2208807"/>
            <a:ext cx="11024132" cy="3533182"/>
          </a:xfrm>
        </p:spPr>
        <p:txBody>
          <a:bodyPr/>
          <a:lstStyle/>
          <a:p>
            <a:r>
              <a:rPr lang="en-US" dirty="0"/>
              <a:t>Direct appropriations that fund a specific recipient</a:t>
            </a:r>
          </a:p>
          <a:p>
            <a:r>
              <a:rPr lang="en-US" dirty="0"/>
              <a:t>Can be an opportunity to fund things that normally are challenging to fund via competitive processes</a:t>
            </a:r>
          </a:p>
          <a:p>
            <a:r>
              <a:rPr lang="en-US" dirty="0"/>
              <a:t>Can be for larger amounts of money and not a loan</a:t>
            </a:r>
          </a:p>
          <a:p>
            <a:r>
              <a:rPr lang="en-US" dirty="0"/>
              <a:t>Can be funded without as much direction or potential oversight</a:t>
            </a:r>
          </a:p>
          <a:p>
            <a:r>
              <a:rPr lang="en-US" dirty="0"/>
              <a:t>Often political, able to be withdrawal, often requires lots of lobbying </a:t>
            </a:r>
          </a:p>
        </p:txBody>
      </p:sp>
    </p:spTree>
    <p:extLst>
      <p:ext uri="{BB962C8B-B14F-4D97-AF65-F5344CB8AC3E}">
        <p14:creationId xmlns:p14="http://schemas.microsoft.com/office/powerpoint/2010/main" val="2077904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3B4BC9-7916-6FC7-3BD7-57ABA275F403}"/>
              </a:ext>
            </a:extLst>
          </p:cNvPr>
          <p:cNvSpPr>
            <a:spLocks noGrp="1"/>
          </p:cNvSpPr>
          <p:nvPr>
            <p:ph type="title"/>
          </p:nvPr>
        </p:nvSpPr>
        <p:spPr/>
        <p:txBody>
          <a:bodyPr/>
          <a:lstStyle/>
          <a:p>
            <a:r>
              <a:rPr lang="en-US" dirty="0"/>
              <a:t>Funding is complicated, where do we start?</a:t>
            </a:r>
          </a:p>
        </p:txBody>
      </p:sp>
      <p:sp>
        <p:nvSpPr>
          <p:cNvPr id="6" name="Content Placeholder 5">
            <a:extLst>
              <a:ext uri="{FF2B5EF4-FFF2-40B4-BE49-F238E27FC236}">
                <a16:creationId xmlns:a16="http://schemas.microsoft.com/office/drawing/2014/main" id="{59A0B503-4502-76F1-4C07-E761C6A4F00B}"/>
              </a:ext>
            </a:extLst>
          </p:cNvPr>
          <p:cNvSpPr>
            <a:spLocks noGrp="1"/>
          </p:cNvSpPr>
          <p:nvPr>
            <p:ph sz="quarter" idx="15"/>
          </p:nvPr>
        </p:nvSpPr>
        <p:spPr/>
        <p:txBody>
          <a:bodyPr/>
          <a:lstStyle/>
          <a:p>
            <a:r>
              <a:rPr lang="en-US" dirty="0"/>
              <a:t>Consider your existing knowledge, conditions, debt</a:t>
            </a:r>
          </a:p>
        </p:txBody>
      </p:sp>
      <p:sp>
        <p:nvSpPr>
          <p:cNvPr id="7" name="Content Placeholder 6">
            <a:extLst>
              <a:ext uri="{FF2B5EF4-FFF2-40B4-BE49-F238E27FC236}">
                <a16:creationId xmlns:a16="http://schemas.microsoft.com/office/drawing/2014/main" id="{7C8A511A-334D-1CA3-7BA5-E875406F0BA7}"/>
              </a:ext>
            </a:extLst>
          </p:cNvPr>
          <p:cNvSpPr>
            <a:spLocks noGrp="1"/>
          </p:cNvSpPr>
          <p:nvPr>
            <p:ph sz="quarter" idx="16"/>
          </p:nvPr>
        </p:nvSpPr>
        <p:spPr/>
        <p:txBody>
          <a:bodyPr/>
          <a:lstStyle/>
          <a:p>
            <a:r>
              <a:rPr lang="en-US" dirty="0"/>
              <a:t>Consider projects based on greatest need and eligibility</a:t>
            </a:r>
          </a:p>
        </p:txBody>
      </p:sp>
      <p:sp>
        <p:nvSpPr>
          <p:cNvPr id="8" name="Content Placeholder 7">
            <a:extLst>
              <a:ext uri="{FF2B5EF4-FFF2-40B4-BE49-F238E27FC236}">
                <a16:creationId xmlns:a16="http://schemas.microsoft.com/office/drawing/2014/main" id="{E3FA54EB-4986-1AAC-FA5F-B4D38393FF6A}"/>
              </a:ext>
            </a:extLst>
          </p:cNvPr>
          <p:cNvSpPr>
            <a:spLocks noGrp="1"/>
          </p:cNvSpPr>
          <p:nvPr>
            <p:ph sz="quarter" idx="17"/>
          </p:nvPr>
        </p:nvSpPr>
        <p:spPr/>
        <p:txBody>
          <a:bodyPr/>
          <a:lstStyle/>
          <a:p>
            <a:r>
              <a:rPr lang="en-US" dirty="0"/>
              <a:t>Seek out support for how to best approach options</a:t>
            </a:r>
          </a:p>
        </p:txBody>
      </p:sp>
    </p:spTree>
    <p:extLst>
      <p:ext uri="{BB962C8B-B14F-4D97-AF65-F5344CB8AC3E}">
        <p14:creationId xmlns:p14="http://schemas.microsoft.com/office/powerpoint/2010/main" val="3064283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FBE9DB-D4B8-0300-6B6C-17B18A9C6313}"/>
              </a:ext>
            </a:extLst>
          </p:cNvPr>
          <p:cNvSpPr>
            <a:spLocks noGrp="1"/>
          </p:cNvSpPr>
          <p:nvPr>
            <p:ph type="body" sz="quarter" idx="10"/>
          </p:nvPr>
        </p:nvSpPr>
        <p:spPr/>
        <p:txBody>
          <a:bodyPr/>
          <a:lstStyle/>
          <a:p>
            <a:r>
              <a:rPr lang="en-US" dirty="0"/>
              <a:t>Alicea Easthope-Frazer</a:t>
            </a:r>
          </a:p>
        </p:txBody>
      </p:sp>
      <p:sp>
        <p:nvSpPr>
          <p:cNvPr id="3" name="Text Placeholder 2">
            <a:extLst>
              <a:ext uri="{FF2B5EF4-FFF2-40B4-BE49-F238E27FC236}">
                <a16:creationId xmlns:a16="http://schemas.microsoft.com/office/drawing/2014/main" id="{10033E66-292F-18F0-F797-19FF7443D2BC}"/>
              </a:ext>
            </a:extLst>
          </p:cNvPr>
          <p:cNvSpPr>
            <a:spLocks noGrp="1"/>
          </p:cNvSpPr>
          <p:nvPr>
            <p:ph type="body" sz="quarter" idx="11"/>
          </p:nvPr>
        </p:nvSpPr>
        <p:spPr/>
        <p:txBody>
          <a:bodyPr/>
          <a:lstStyle/>
          <a:p>
            <a:r>
              <a:rPr lang="en-US" dirty="0"/>
              <a:t>Senior Project Director</a:t>
            </a:r>
          </a:p>
        </p:txBody>
      </p:sp>
      <p:sp>
        <p:nvSpPr>
          <p:cNvPr id="4" name="Text Placeholder 3">
            <a:extLst>
              <a:ext uri="{FF2B5EF4-FFF2-40B4-BE49-F238E27FC236}">
                <a16:creationId xmlns:a16="http://schemas.microsoft.com/office/drawing/2014/main" id="{AFD2E1D7-03FB-7E00-D64E-F1EF9AA1B82F}"/>
              </a:ext>
            </a:extLst>
          </p:cNvPr>
          <p:cNvSpPr>
            <a:spLocks noGrp="1"/>
          </p:cNvSpPr>
          <p:nvPr>
            <p:ph type="body" sz="quarter" idx="12"/>
          </p:nvPr>
        </p:nvSpPr>
        <p:spPr/>
        <p:txBody>
          <a:bodyPr/>
          <a:lstStyle/>
          <a:p>
            <a:r>
              <a:rPr lang="en-US" dirty="0"/>
              <a:t>aliceaef</a:t>
            </a:r>
            <a:r>
              <a:rPr lang="en-US" sz="1600" dirty="0"/>
              <a:t>@sog.unc.edu</a:t>
            </a:r>
          </a:p>
        </p:txBody>
      </p:sp>
      <p:sp>
        <p:nvSpPr>
          <p:cNvPr id="5" name="Text Placeholder 4">
            <a:extLst>
              <a:ext uri="{FF2B5EF4-FFF2-40B4-BE49-F238E27FC236}">
                <a16:creationId xmlns:a16="http://schemas.microsoft.com/office/drawing/2014/main" id="{DC979661-CE14-979D-0F2E-DB1F81D79141}"/>
              </a:ext>
            </a:extLst>
          </p:cNvPr>
          <p:cNvSpPr>
            <a:spLocks noGrp="1"/>
          </p:cNvSpPr>
          <p:nvPr>
            <p:ph type="body" sz="quarter" idx="14"/>
          </p:nvPr>
        </p:nvSpPr>
        <p:spPr/>
        <p:txBody>
          <a:bodyPr/>
          <a:lstStyle/>
          <a:p>
            <a:endParaRPr lang="en-US" sz="1600" dirty="0"/>
          </a:p>
        </p:txBody>
      </p:sp>
      <p:sp>
        <p:nvSpPr>
          <p:cNvPr id="6" name="Text Placeholder 5">
            <a:extLst>
              <a:ext uri="{FF2B5EF4-FFF2-40B4-BE49-F238E27FC236}">
                <a16:creationId xmlns:a16="http://schemas.microsoft.com/office/drawing/2014/main" id="{C7AF4075-3A46-BE07-B507-A9FB6A0FB106}"/>
              </a:ext>
            </a:extLst>
          </p:cNvPr>
          <p:cNvSpPr>
            <a:spLocks noGrp="1"/>
          </p:cNvSpPr>
          <p:nvPr>
            <p:ph type="body" sz="quarter" idx="19"/>
          </p:nvPr>
        </p:nvSpPr>
        <p:spPr/>
        <p:txBody>
          <a:bodyPr/>
          <a:lstStyle/>
          <a:p>
            <a:r>
              <a:rPr lang="en-US" dirty="0"/>
              <a:t>Contact Us!</a:t>
            </a:r>
          </a:p>
        </p:txBody>
      </p:sp>
      <p:sp>
        <p:nvSpPr>
          <p:cNvPr id="7" name="Text Placeholder 6">
            <a:extLst>
              <a:ext uri="{FF2B5EF4-FFF2-40B4-BE49-F238E27FC236}">
                <a16:creationId xmlns:a16="http://schemas.microsoft.com/office/drawing/2014/main" id="{65D97AD3-420C-A632-5E6C-14A80DADBF5F}"/>
              </a:ext>
            </a:extLst>
          </p:cNvPr>
          <p:cNvSpPr>
            <a:spLocks noGrp="1"/>
          </p:cNvSpPr>
          <p:nvPr>
            <p:ph type="body" sz="quarter" idx="20"/>
          </p:nvPr>
        </p:nvSpPr>
        <p:spPr/>
        <p:txBody>
          <a:bodyPr/>
          <a:lstStyle/>
          <a:p>
            <a:endParaRPr lang="en-US" dirty="0"/>
          </a:p>
        </p:txBody>
      </p:sp>
      <p:sp>
        <p:nvSpPr>
          <p:cNvPr id="8" name="Text Placeholder 7">
            <a:extLst>
              <a:ext uri="{FF2B5EF4-FFF2-40B4-BE49-F238E27FC236}">
                <a16:creationId xmlns:a16="http://schemas.microsoft.com/office/drawing/2014/main" id="{15848180-36BE-E969-99B4-EB187E30EE74}"/>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58CCDE40-61B2-3E16-5C06-1327F73C8E2A}"/>
              </a:ext>
            </a:extLst>
          </p:cNvPr>
          <p:cNvSpPr>
            <a:spLocks noGrp="1"/>
          </p:cNvSpPr>
          <p:nvPr>
            <p:ph type="body" sz="quarter" idx="22"/>
          </p:nvPr>
        </p:nvSpPr>
        <p:spPr/>
        <p:txBody>
          <a:bodyPr/>
          <a:lstStyle/>
          <a:p>
            <a:endParaRPr lang="en-US"/>
          </a:p>
        </p:txBody>
      </p:sp>
      <p:sp>
        <p:nvSpPr>
          <p:cNvPr id="10" name="Text Placeholder 9">
            <a:extLst>
              <a:ext uri="{FF2B5EF4-FFF2-40B4-BE49-F238E27FC236}">
                <a16:creationId xmlns:a16="http://schemas.microsoft.com/office/drawing/2014/main" id="{458FB3A7-8DC0-8565-E52B-580265B86B1B}"/>
              </a:ext>
            </a:extLst>
          </p:cNvPr>
          <p:cNvSpPr>
            <a:spLocks noGrp="1"/>
          </p:cNvSpPr>
          <p:nvPr>
            <p:ph type="body" sz="quarter" idx="23"/>
          </p:nvPr>
        </p:nvSpPr>
        <p:spPr/>
        <p:txBody>
          <a:bodyPr/>
          <a:lstStyle/>
          <a:p>
            <a:endParaRPr lang="en-US"/>
          </a:p>
        </p:txBody>
      </p:sp>
      <p:pic>
        <p:nvPicPr>
          <p:cNvPr id="11" name="Picture 10">
            <a:hlinkClick r:id="rId2"/>
            <a:extLst>
              <a:ext uri="{FF2B5EF4-FFF2-40B4-BE49-F238E27FC236}">
                <a16:creationId xmlns:a16="http://schemas.microsoft.com/office/drawing/2014/main" id="{DA683735-F2E3-6A5F-0CC2-C87A6ACD971A}"/>
              </a:ext>
            </a:extLst>
          </p:cNvPr>
          <p:cNvPicPr>
            <a:picLocks noChangeAspect="1"/>
          </p:cNvPicPr>
          <p:nvPr/>
        </p:nvPicPr>
        <p:blipFill>
          <a:blip r:embed="rId3"/>
          <a:stretch>
            <a:fillRect/>
          </a:stretch>
        </p:blipFill>
        <p:spPr>
          <a:xfrm>
            <a:off x="9708451" y="6202486"/>
            <a:ext cx="297003" cy="297003"/>
          </a:xfrm>
          <a:prstGeom prst="rect">
            <a:avLst/>
          </a:prstGeom>
        </p:spPr>
      </p:pic>
      <p:pic>
        <p:nvPicPr>
          <p:cNvPr id="12" name="Picture 11">
            <a:hlinkClick r:id="rId4"/>
            <a:extLst>
              <a:ext uri="{FF2B5EF4-FFF2-40B4-BE49-F238E27FC236}">
                <a16:creationId xmlns:a16="http://schemas.microsoft.com/office/drawing/2014/main" id="{F2525C82-0BDF-6BE5-84CF-F093944314A4}"/>
              </a:ext>
            </a:extLst>
          </p:cNvPr>
          <p:cNvPicPr>
            <a:picLocks noChangeAspect="1"/>
          </p:cNvPicPr>
          <p:nvPr/>
        </p:nvPicPr>
        <p:blipFill>
          <a:blip r:embed="rId5"/>
          <a:stretch>
            <a:fillRect/>
          </a:stretch>
        </p:blipFill>
        <p:spPr>
          <a:xfrm>
            <a:off x="10914947" y="6202486"/>
            <a:ext cx="297003" cy="297003"/>
          </a:xfrm>
          <a:prstGeom prst="rect">
            <a:avLst/>
          </a:prstGeom>
        </p:spPr>
      </p:pic>
      <p:pic>
        <p:nvPicPr>
          <p:cNvPr id="13" name="Picture 12">
            <a:hlinkClick r:id="rId6"/>
            <a:extLst>
              <a:ext uri="{FF2B5EF4-FFF2-40B4-BE49-F238E27FC236}">
                <a16:creationId xmlns:a16="http://schemas.microsoft.com/office/drawing/2014/main" id="{B64501DA-C909-D299-2203-C8E976E007AE}"/>
              </a:ext>
            </a:extLst>
          </p:cNvPr>
          <p:cNvPicPr>
            <a:picLocks noChangeAspect="1"/>
          </p:cNvPicPr>
          <p:nvPr/>
        </p:nvPicPr>
        <p:blipFill>
          <a:blip r:embed="rId7"/>
          <a:stretch>
            <a:fillRect/>
          </a:stretch>
        </p:blipFill>
        <p:spPr>
          <a:xfrm>
            <a:off x="11487540" y="6202486"/>
            <a:ext cx="297003" cy="297003"/>
          </a:xfrm>
          <a:prstGeom prst="rect">
            <a:avLst/>
          </a:prstGeom>
        </p:spPr>
      </p:pic>
      <p:pic>
        <p:nvPicPr>
          <p:cNvPr id="14" name="Picture 13">
            <a:hlinkClick r:id="rId8"/>
            <a:extLst>
              <a:ext uri="{FF2B5EF4-FFF2-40B4-BE49-F238E27FC236}">
                <a16:creationId xmlns:a16="http://schemas.microsoft.com/office/drawing/2014/main" id="{61EA09F4-A074-A197-D546-57430696BEB7}"/>
              </a:ext>
            </a:extLst>
          </p:cNvPr>
          <p:cNvPicPr>
            <a:picLocks noChangeAspect="1"/>
          </p:cNvPicPr>
          <p:nvPr/>
        </p:nvPicPr>
        <p:blipFill>
          <a:blip r:embed="rId9"/>
          <a:stretch>
            <a:fillRect/>
          </a:stretch>
        </p:blipFill>
        <p:spPr>
          <a:xfrm>
            <a:off x="10308449" y="6202486"/>
            <a:ext cx="297003" cy="297003"/>
          </a:xfrm>
          <a:prstGeom prst="rect">
            <a:avLst/>
          </a:prstGeom>
        </p:spPr>
      </p:pic>
    </p:spTree>
    <p:extLst>
      <p:ext uri="{BB962C8B-B14F-4D97-AF65-F5344CB8AC3E}">
        <p14:creationId xmlns:p14="http://schemas.microsoft.com/office/powerpoint/2010/main" val="3152350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238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A7C405-FAA1-E3E2-A348-7C2CAD1E4734}"/>
              </a:ext>
            </a:extLst>
          </p:cNvPr>
          <p:cNvSpPr>
            <a:spLocks noGrp="1"/>
          </p:cNvSpPr>
          <p:nvPr>
            <p:ph type="title"/>
          </p:nvPr>
        </p:nvSpPr>
        <p:spPr>
          <a:xfrm>
            <a:off x="758952" y="731520"/>
            <a:ext cx="10671048" cy="1362057"/>
          </a:xfrm>
        </p:spPr>
        <p:txBody>
          <a:bodyPr anchor="b">
            <a:normAutofit/>
          </a:bodyPr>
          <a:lstStyle/>
          <a:p>
            <a:r>
              <a:rPr lang="en-US" dirty="0">
                <a:solidFill>
                  <a:schemeClr val="tx2"/>
                </a:solidFill>
              </a:rPr>
              <a:t>Navigating the funding landscape</a:t>
            </a:r>
          </a:p>
        </p:txBody>
      </p:sp>
      <p:sp>
        <p:nvSpPr>
          <p:cNvPr id="2" name="TextBox 1">
            <a:extLst>
              <a:ext uri="{FF2B5EF4-FFF2-40B4-BE49-F238E27FC236}">
                <a16:creationId xmlns:a16="http://schemas.microsoft.com/office/drawing/2014/main" id="{FAEC47BA-0E11-F507-D26F-2DF322BD5147}"/>
              </a:ext>
            </a:extLst>
          </p:cNvPr>
          <p:cNvSpPr txBox="1"/>
          <p:nvPr/>
        </p:nvSpPr>
        <p:spPr>
          <a:xfrm>
            <a:off x="2085491" y="6547186"/>
            <a:ext cx="9052560" cy="230832"/>
          </a:xfrm>
          <a:prstGeom prst="rect">
            <a:avLst/>
          </a:prstGeom>
          <a:noFill/>
        </p:spPr>
        <p:txBody>
          <a:bodyPr wrap="square" rtlCol="0">
            <a:spAutoFit/>
          </a:bodyPr>
          <a:lstStyle/>
          <a:p>
            <a:r>
              <a:rPr lang="en-US" sz="900" dirty="0"/>
              <a:t>MFA Boston, https://www.mfa.org/exhibition/dali-disruption-and-devotion</a:t>
            </a:r>
          </a:p>
        </p:txBody>
      </p:sp>
      <p:pic>
        <p:nvPicPr>
          <p:cNvPr id="1026" name="Picture 2" descr="Dalí: Disruption and Devotion | Museum of Fine Arts Boston">
            <a:extLst>
              <a:ext uri="{FF2B5EF4-FFF2-40B4-BE49-F238E27FC236}">
                <a16:creationId xmlns:a16="http://schemas.microsoft.com/office/drawing/2014/main" id="{ED56D029-C7FE-9972-0D09-5B8D9F1953C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157942" y="2103438"/>
            <a:ext cx="7882465" cy="443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468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1DA3F-77C8-DE26-8505-38BF8EA3C5C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D826DCA-410D-01CC-B521-056B584A2084}"/>
              </a:ext>
            </a:extLst>
          </p:cNvPr>
          <p:cNvSpPr>
            <a:spLocks noGrp="1"/>
          </p:cNvSpPr>
          <p:nvPr>
            <p:ph type="title"/>
          </p:nvPr>
        </p:nvSpPr>
        <p:spPr>
          <a:xfrm>
            <a:off x="758952" y="731520"/>
            <a:ext cx="10671048" cy="1362057"/>
          </a:xfrm>
        </p:spPr>
        <p:txBody>
          <a:bodyPr anchor="b">
            <a:normAutofit/>
          </a:bodyPr>
          <a:lstStyle/>
          <a:p>
            <a:r>
              <a:rPr lang="en-US" dirty="0">
                <a:solidFill>
                  <a:schemeClr val="tx2"/>
                </a:solidFill>
              </a:rPr>
              <a:t>Navigating the funding landscape</a:t>
            </a:r>
          </a:p>
        </p:txBody>
      </p:sp>
      <p:sp>
        <p:nvSpPr>
          <p:cNvPr id="2" name="TextBox 1">
            <a:extLst>
              <a:ext uri="{FF2B5EF4-FFF2-40B4-BE49-F238E27FC236}">
                <a16:creationId xmlns:a16="http://schemas.microsoft.com/office/drawing/2014/main" id="{E7F1C729-03FB-05F7-D1CE-7D5BFF700586}"/>
              </a:ext>
            </a:extLst>
          </p:cNvPr>
          <p:cNvSpPr txBox="1"/>
          <p:nvPr/>
        </p:nvSpPr>
        <p:spPr>
          <a:xfrm>
            <a:off x="2085491" y="6547186"/>
            <a:ext cx="9052560" cy="230832"/>
          </a:xfrm>
          <a:prstGeom prst="rect">
            <a:avLst/>
          </a:prstGeom>
          <a:noFill/>
        </p:spPr>
        <p:txBody>
          <a:bodyPr wrap="square" rtlCol="0">
            <a:spAutoFit/>
          </a:bodyPr>
          <a:lstStyle/>
          <a:p>
            <a:r>
              <a:rPr lang="en-US" sz="900" dirty="0"/>
              <a:t>MFA Boston, https://www.mfa.org/exhibition/dali-disruption-and-devotion</a:t>
            </a:r>
          </a:p>
        </p:txBody>
      </p:sp>
      <p:pic>
        <p:nvPicPr>
          <p:cNvPr id="1026" name="Picture 2" descr="Dalí: Disruption and Devotion | Museum of Fine Arts Boston">
            <a:extLst>
              <a:ext uri="{FF2B5EF4-FFF2-40B4-BE49-F238E27FC236}">
                <a16:creationId xmlns:a16="http://schemas.microsoft.com/office/drawing/2014/main" id="{95CC7D58-779F-0778-59C8-C9CD65B82EC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157942" y="2103438"/>
            <a:ext cx="7882465" cy="44338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FE5CBA9-0A2A-0277-D7F4-E9B8F89661E1}"/>
              </a:ext>
            </a:extLst>
          </p:cNvPr>
          <p:cNvSpPr/>
          <p:nvPr/>
        </p:nvSpPr>
        <p:spPr>
          <a:xfrm>
            <a:off x="898296" y="1433222"/>
            <a:ext cx="10392360" cy="38361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dirty="0"/>
          </a:p>
          <a:p>
            <a:pPr algn="ctr"/>
            <a:r>
              <a:rPr lang="en-US" sz="4400" dirty="0"/>
              <a:t>Funding is confusing, complex, and constantly changing</a:t>
            </a:r>
          </a:p>
          <a:p>
            <a:pPr algn="ctr"/>
            <a:endParaRPr lang="en-US" sz="4400" dirty="0"/>
          </a:p>
          <a:p>
            <a:pPr marL="342900" indent="-342900">
              <a:buAutoNum type="arabicPeriod"/>
            </a:pPr>
            <a:r>
              <a:rPr lang="en-US" sz="4400" dirty="0"/>
              <a:t> Know the basics, check the details</a:t>
            </a:r>
          </a:p>
          <a:p>
            <a:pPr marL="342900" indent="-342900">
              <a:buAutoNum type="arabicPeriod"/>
            </a:pPr>
            <a:r>
              <a:rPr lang="en-US" sz="4400" dirty="0"/>
              <a:t> Stay inquisitive, investigative, innovative</a:t>
            </a:r>
          </a:p>
          <a:p>
            <a:pPr marL="342900" indent="-342900">
              <a:buAutoNum type="arabicPeriod"/>
            </a:pPr>
            <a:endParaRPr lang="en-US" sz="3200" dirty="0"/>
          </a:p>
          <a:p>
            <a:pPr marL="342900" indent="-342900">
              <a:buAutoNum type="arabicPeriod"/>
            </a:pPr>
            <a:endParaRPr lang="en-US" dirty="0"/>
          </a:p>
        </p:txBody>
      </p:sp>
    </p:spTree>
    <p:extLst>
      <p:ext uri="{BB962C8B-B14F-4D97-AF65-F5344CB8AC3E}">
        <p14:creationId xmlns:p14="http://schemas.microsoft.com/office/powerpoint/2010/main" val="1298444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C8E53-89C2-85FC-56EF-AD74374A5844}"/>
              </a:ext>
            </a:extLst>
          </p:cNvPr>
          <p:cNvSpPr>
            <a:spLocks noGrp="1"/>
          </p:cNvSpPr>
          <p:nvPr>
            <p:ph type="title"/>
          </p:nvPr>
        </p:nvSpPr>
        <p:spPr>
          <a:xfrm>
            <a:off x="499175" y="969815"/>
            <a:ext cx="5863917" cy="1134403"/>
          </a:xfrm>
        </p:spPr>
        <p:txBody>
          <a:bodyPr/>
          <a:lstStyle/>
          <a:p>
            <a:r>
              <a:rPr lang="en-US" dirty="0"/>
              <a:t>Why is it so hard to access infrastructure funding?</a:t>
            </a:r>
          </a:p>
        </p:txBody>
      </p:sp>
      <p:sp>
        <p:nvSpPr>
          <p:cNvPr id="4" name="Text Placeholder 3">
            <a:extLst>
              <a:ext uri="{FF2B5EF4-FFF2-40B4-BE49-F238E27FC236}">
                <a16:creationId xmlns:a16="http://schemas.microsoft.com/office/drawing/2014/main" id="{0401206F-9DE5-EDE3-0498-B8A00C3FFA53}"/>
              </a:ext>
            </a:extLst>
          </p:cNvPr>
          <p:cNvSpPr>
            <a:spLocks noGrp="1"/>
          </p:cNvSpPr>
          <p:nvPr>
            <p:ph type="body" sz="quarter" idx="16"/>
          </p:nvPr>
        </p:nvSpPr>
        <p:spPr/>
        <p:txBody>
          <a:bodyPr/>
          <a:lstStyle/>
          <a:p>
            <a:r>
              <a:rPr lang="en-US" sz="1800" dirty="0"/>
              <a:t>Navigating the funding landscape</a:t>
            </a:r>
          </a:p>
        </p:txBody>
      </p:sp>
      <p:sp>
        <p:nvSpPr>
          <p:cNvPr id="8" name="Google Shape;613;p37">
            <a:extLst>
              <a:ext uri="{FF2B5EF4-FFF2-40B4-BE49-F238E27FC236}">
                <a16:creationId xmlns:a16="http://schemas.microsoft.com/office/drawing/2014/main" id="{CF7CF59B-BCB5-141D-9554-F71E50C04FFD}"/>
              </a:ext>
            </a:extLst>
          </p:cNvPr>
          <p:cNvSpPr/>
          <p:nvPr/>
        </p:nvSpPr>
        <p:spPr>
          <a:xfrm>
            <a:off x="7071710" y="564231"/>
            <a:ext cx="3911600" cy="5729539"/>
          </a:xfrm>
          <a:prstGeom prst="roundRect">
            <a:avLst>
              <a:gd name="adj" fmla="val 4487"/>
            </a:avLst>
          </a:prstGeom>
          <a:solidFill>
            <a:srgbClr val="26262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 name="Google Shape;614;p37">
            <a:extLst>
              <a:ext uri="{FF2B5EF4-FFF2-40B4-BE49-F238E27FC236}">
                <a16:creationId xmlns:a16="http://schemas.microsoft.com/office/drawing/2014/main" id="{A992C79E-8022-FC79-53EB-DB607027223C}"/>
              </a:ext>
            </a:extLst>
          </p:cNvPr>
          <p:cNvSpPr/>
          <p:nvPr/>
        </p:nvSpPr>
        <p:spPr>
          <a:xfrm>
            <a:off x="8864206" y="5796520"/>
            <a:ext cx="265143" cy="271417"/>
          </a:xfrm>
          <a:prstGeom prst="ellipse">
            <a:avLst/>
          </a:prstGeom>
          <a:solidFill>
            <a:srgbClr val="171717"/>
          </a:solidFill>
          <a:ln>
            <a:noFill/>
          </a:ln>
        </p:spPr>
        <p:txBody>
          <a:bodyPr spcFirstLastPara="1" wrap="square" lIns="90000"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 name="Google Shape;615;p37">
            <a:extLst>
              <a:ext uri="{FF2B5EF4-FFF2-40B4-BE49-F238E27FC236}">
                <a16:creationId xmlns:a16="http://schemas.microsoft.com/office/drawing/2014/main" id="{D05FE1FA-F79D-BA57-ED1B-EC56BE40C1D9}"/>
              </a:ext>
            </a:extLst>
          </p:cNvPr>
          <p:cNvSpPr/>
          <p:nvPr/>
        </p:nvSpPr>
        <p:spPr>
          <a:xfrm>
            <a:off x="10530569" y="744652"/>
            <a:ext cx="119314" cy="122138"/>
          </a:xfrm>
          <a:prstGeom prst="ellipse">
            <a:avLst/>
          </a:prstGeom>
          <a:solidFill>
            <a:srgbClr val="1717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 name="Rectangle 10">
            <a:extLst>
              <a:ext uri="{FF2B5EF4-FFF2-40B4-BE49-F238E27FC236}">
                <a16:creationId xmlns:a16="http://schemas.microsoft.com/office/drawing/2014/main" id="{9B778DD0-705D-0D7D-74D6-410471B5F43F}"/>
              </a:ext>
            </a:extLst>
          </p:cNvPr>
          <p:cNvSpPr/>
          <p:nvPr/>
        </p:nvSpPr>
        <p:spPr>
          <a:xfrm>
            <a:off x="7228540" y="1140704"/>
            <a:ext cx="3620300" cy="4664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descr="Computer Icons Opinion poll, topic, text, logo png | PNGEgg">
            <a:extLst>
              <a:ext uri="{FF2B5EF4-FFF2-40B4-BE49-F238E27FC236}">
                <a16:creationId xmlns:a16="http://schemas.microsoft.com/office/drawing/2014/main" id="{34E286F9-3292-7019-6701-18B0938FC75A}"/>
              </a:ext>
            </a:extLst>
          </p:cNvPr>
          <p:cNvPicPr>
            <a:picLocks noChangeAspect="1" noChangeArrowheads="1"/>
          </p:cNvPicPr>
          <p:nvPr/>
        </p:nvPicPr>
        <p:blipFill rotWithShape="1">
          <a:blip r:embed="rId2">
            <a:clrChange>
              <a:clrFrom>
                <a:srgbClr val="E6E6E6"/>
              </a:clrFrom>
              <a:clrTo>
                <a:srgbClr val="E6E6E6">
                  <a:alpha val="0"/>
                </a:srgbClr>
              </a:clrTo>
            </a:clrChange>
            <a:extLst>
              <a:ext uri="{28A0092B-C50C-407E-A947-70E740481C1C}">
                <a14:useLocalDpi xmlns:a14="http://schemas.microsoft.com/office/drawing/2010/main" val="0"/>
              </a:ext>
            </a:extLst>
          </a:blip>
          <a:srcRect l="20150" r="19829"/>
          <a:stretch/>
        </p:blipFill>
        <p:spPr bwMode="auto">
          <a:xfrm>
            <a:off x="7258857" y="1714680"/>
            <a:ext cx="3539834" cy="3355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227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3AE94-FA44-57A1-12E3-942FA27D54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692AA0-18F1-4588-65BC-FE63B91033BD}"/>
              </a:ext>
            </a:extLst>
          </p:cNvPr>
          <p:cNvSpPr>
            <a:spLocks noGrp="1"/>
          </p:cNvSpPr>
          <p:nvPr>
            <p:ph type="title"/>
          </p:nvPr>
        </p:nvSpPr>
        <p:spPr>
          <a:xfrm>
            <a:off x="499175" y="969815"/>
            <a:ext cx="5863917" cy="1134403"/>
          </a:xfrm>
        </p:spPr>
        <p:txBody>
          <a:bodyPr/>
          <a:lstStyle/>
          <a:p>
            <a:r>
              <a:rPr lang="en-US" dirty="0"/>
              <a:t>Why is it so hard to access infrastructure funding?</a:t>
            </a:r>
          </a:p>
        </p:txBody>
      </p:sp>
      <p:sp>
        <p:nvSpPr>
          <p:cNvPr id="4" name="Text Placeholder 3">
            <a:extLst>
              <a:ext uri="{FF2B5EF4-FFF2-40B4-BE49-F238E27FC236}">
                <a16:creationId xmlns:a16="http://schemas.microsoft.com/office/drawing/2014/main" id="{76C5ACF7-0F2A-9E21-CCF5-31F4887653FF}"/>
              </a:ext>
            </a:extLst>
          </p:cNvPr>
          <p:cNvSpPr>
            <a:spLocks noGrp="1"/>
          </p:cNvSpPr>
          <p:nvPr>
            <p:ph type="body" sz="quarter" idx="16"/>
          </p:nvPr>
        </p:nvSpPr>
        <p:spPr/>
        <p:txBody>
          <a:bodyPr/>
          <a:lstStyle/>
          <a:p>
            <a:r>
              <a:rPr lang="en-US" sz="1800" dirty="0"/>
              <a:t>Navigating the funding landscape</a:t>
            </a:r>
          </a:p>
        </p:txBody>
      </p:sp>
      <p:sp>
        <p:nvSpPr>
          <p:cNvPr id="5" name="Text Placeholder 4">
            <a:extLst>
              <a:ext uri="{FF2B5EF4-FFF2-40B4-BE49-F238E27FC236}">
                <a16:creationId xmlns:a16="http://schemas.microsoft.com/office/drawing/2014/main" id="{40470CB3-A653-FF43-077E-C7B6015B1548}"/>
              </a:ext>
            </a:extLst>
          </p:cNvPr>
          <p:cNvSpPr>
            <a:spLocks noGrp="1"/>
          </p:cNvSpPr>
          <p:nvPr>
            <p:ph type="body" sz="quarter" idx="11"/>
          </p:nvPr>
        </p:nvSpPr>
        <p:spPr>
          <a:xfrm>
            <a:off x="502920" y="2476500"/>
            <a:ext cx="11197668" cy="3265394"/>
          </a:xfrm>
        </p:spPr>
        <p:txBody>
          <a:bodyPr/>
          <a:lstStyle/>
          <a:p>
            <a:r>
              <a:rPr lang="en-US" dirty="0"/>
              <a:t>Complex application processes</a:t>
            </a:r>
          </a:p>
          <a:p>
            <a:r>
              <a:rPr lang="en-US" dirty="0"/>
              <a:t>Reluctance to take on loans/no debt service capacity</a:t>
            </a:r>
          </a:p>
          <a:p>
            <a:r>
              <a:rPr lang="en-US" dirty="0"/>
              <a:t>Lack of staff time, capacity, expertise (or support from engineers)</a:t>
            </a:r>
          </a:p>
          <a:p>
            <a:r>
              <a:rPr lang="en-US" dirty="0"/>
              <a:t>Out of audit compliance</a:t>
            </a:r>
          </a:p>
          <a:p>
            <a:r>
              <a:rPr lang="en-US" dirty="0"/>
              <a:t>Project doesn’t qualify</a:t>
            </a:r>
          </a:p>
          <a:p>
            <a:r>
              <a:rPr lang="en-US" dirty="0"/>
              <a:t>Matching funds/closing fees required</a:t>
            </a:r>
          </a:p>
          <a:p>
            <a:r>
              <a:rPr lang="en-US" dirty="0"/>
              <a:t>Requires additional analysis ($$, professional expertise, etc.)</a:t>
            </a:r>
          </a:p>
          <a:p>
            <a:endParaRPr lang="en-US" dirty="0"/>
          </a:p>
          <a:p>
            <a:endParaRPr lang="en-US" dirty="0"/>
          </a:p>
        </p:txBody>
      </p:sp>
    </p:spTree>
    <p:extLst>
      <p:ext uri="{BB962C8B-B14F-4D97-AF65-F5344CB8AC3E}">
        <p14:creationId xmlns:p14="http://schemas.microsoft.com/office/powerpoint/2010/main" val="2664321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F5A6FE-B801-9940-97CB-448FD917A8AE}"/>
              </a:ext>
            </a:extLst>
          </p:cNvPr>
          <p:cNvSpPr>
            <a:spLocks noGrp="1"/>
          </p:cNvSpPr>
          <p:nvPr>
            <p:ph type="title"/>
          </p:nvPr>
        </p:nvSpPr>
        <p:spPr/>
        <p:txBody>
          <a:bodyPr/>
          <a:lstStyle/>
          <a:p>
            <a:r>
              <a:rPr lang="en-US" dirty="0"/>
              <a:t>Sources of Funding</a:t>
            </a:r>
          </a:p>
        </p:txBody>
      </p:sp>
      <p:pic>
        <p:nvPicPr>
          <p:cNvPr id="9" name="Picture 8" descr="A blue diamond on a black background&#10;&#10;Description automatically generated">
            <a:extLst>
              <a:ext uri="{FF2B5EF4-FFF2-40B4-BE49-F238E27FC236}">
                <a16:creationId xmlns:a16="http://schemas.microsoft.com/office/drawing/2014/main" id="{91787C95-5945-12D9-B34E-39217E2647A3}"/>
              </a:ext>
            </a:extLst>
          </p:cNvPr>
          <p:cNvPicPr>
            <a:picLocks noChangeAspect="1"/>
          </p:cNvPicPr>
          <p:nvPr/>
        </p:nvPicPr>
        <p:blipFill>
          <a:blip r:embed="rId3"/>
          <a:stretch>
            <a:fillRect/>
          </a:stretch>
        </p:blipFill>
        <p:spPr>
          <a:xfrm>
            <a:off x="5615940" y="3783226"/>
            <a:ext cx="960120" cy="640080"/>
          </a:xfrm>
          <a:prstGeom prst="rect">
            <a:avLst/>
          </a:prstGeom>
        </p:spPr>
      </p:pic>
      <p:sp>
        <p:nvSpPr>
          <p:cNvPr id="3" name="Text Placeholder 2">
            <a:extLst>
              <a:ext uri="{FF2B5EF4-FFF2-40B4-BE49-F238E27FC236}">
                <a16:creationId xmlns:a16="http://schemas.microsoft.com/office/drawing/2014/main" id="{530B7ED0-76FB-33EB-CF62-C59DDFB3CACD}"/>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549970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BEE50-C0C2-2D96-0AAB-2E3A3F6588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A072A9-C1AB-9EF3-0C96-465DB71C3154}"/>
              </a:ext>
            </a:extLst>
          </p:cNvPr>
          <p:cNvSpPr>
            <a:spLocks noGrp="1"/>
          </p:cNvSpPr>
          <p:nvPr>
            <p:ph type="title"/>
          </p:nvPr>
        </p:nvSpPr>
        <p:spPr>
          <a:xfrm>
            <a:off x="499175" y="969815"/>
            <a:ext cx="5863917" cy="1134403"/>
          </a:xfrm>
        </p:spPr>
        <p:txBody>
          <a:bodyPr/>
          <a:lstStyle/>
          <a:p>
            <a:r>
              <a:rPr lang="en-US" dirty="0"/>
              <a:t>What funding sources are you familiar with?</a:t>
            </a:r>
          </a:p>
        </p:txBody>
      </p:sp>
      <p:sp>
        <p:nvSpPr>
          <p:cNvPr id="4" name="Text Placeholder 3">
            <a:extLst>
              <a:ext uri="{FF2B5EF4-FFF2-40B4-BE49-F238E27FC236}">
                <a16:creationId xmlns:a16="http://schemas.microsoft.com/office/drawing/2014/main" id="{8CF072AB-0067-2E10-14B4-EDF34D122C77}"/>
              </a:ext>
            </a:extLst>
          </p:cNvPr>
          <p:cNvSpPr>
            <a:spLocks noGrp="1"/>
          </p:cNvSpPr>
          <p:nvPr>
            <p:ph type="body" sz="quarter" idx="16"/>
          </p:nvPr>
        </p:nvSpPr>
        <p:spPr/>
        <p:txBody>
          <a:bodyPr/>
          <a:lstStyle/>
          <a:p>
            <a:r>
              <a:rPr lang="en-US" sz="1800" dirty="0"/>
              <a:t>Funding sources</a:t>
            </a:r>
          </a:p>
        </p:txBody>
      </p:sp>
      <p:sp>
        <p:nvSpPr>
          <p:cNvPr id="8" name="Google Shape;613;p37">
            <a:extLst>
              <a:ext uri="{FF2B5EF4-FFF2-40B4-BE49-F238E27FC236}">
                <a16:creationId xmlns:a16="http://schemas.microsoft.com/office/drawing/2014/main" id="{EB347788-EADA-5EB7-07FB-418D503EB0DF}"/>
              </a:ext>
            </a:extLst>
          </p:cNvPr>
          <p:cNvSpPr/>
          <p:nvPr/>
        </p:nvSpPr>
        <p:spPr>
          <a:xfrm>
            <a:off x="7071710" y="564231"/>
            <a:ext cx="3911600" cy="5729539"/>
          </a:xfrm>
          <a:prstGeom prst="roundRect">
            <a:avLst>
              <a:gd name="adj" fmla="val 4487"/>
            </a:avLst>
          </a:prstGeom>
          <a:solidFill>
            <a:srgbClr val="26262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 name="Google Shape;614;p37">
            <a:extLst>
              <a:ext uri="{FF2B5EF4-FFF2-40B4-BE49-F238E27FC236}">
                <a16:creationId xmlns:a16="http://schemas.microsoft.com/office/drawing/2014/main" id="{471FE9B8-B89F-7FA4-B67F-B5BD0359413E}"/>
              </a:ext>
            </a:extLst>
          </p:cNvPr>
          <p:cNvSpPr/>
          <p:nvPr/>
        </p:nvSpPr>
        <p:spPr>
          <a:xfrm>
            <a:off x="8864206" y="5796520"/>
            <a:ext cx="265143" cy="271417"/>
          </a:xfrm>
          <a:prstGeom prst="ellipse">
            <a:avLst/>
          </a:prstGeom>
          <a:solidFill>
            <a:srgbClr val="171717"/>
          </a:solidFill>
          <a:ln>
            <a:noFill/>
          </a:ln>
        </p:spPr>
        <p:txBody>
          <a:bodyPr spcFirstLastPara="1" wrap="square" lIns="90000"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 name="Google Shape;615;p37">
            <a:extLst>
              <a:ext uri="{FF2B5EF4-FFF2-40B4-BE49-F238E27FC236}">
                <a16:creationId xmlns:a16="http://schemas.microsoft.com/office/drawing/2014/main" id="{6C07125F-E553-DB5E-5D2D-E62689E1E7CD}"/>
              </a:ext>
            </a:extLst>
          </p:cNvPr>
          <p:cNvSpPr/>
          <p:nvPr/>
        </p:nvSpPr>
        <p:spPr>
          <a:xfrm>
            <a:off x="10530569" y="744652"/>
            <a:ext cx="119314" cy="122138"/>
          </a:xfrm>
          <a:prstGeom prst="ellipse">
            <a:avLst/>
          </a:prstGeom>
          <a:solidFill>
            <a:srgbClr val="1717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 name="Rectangle 10">
            <a:extLst>
              <a:ext uri="{FF2B5EF4-FFF2-40B4-BE49-F238E27FC236}">
                <a16:creationId xmlns:a16="http://schemas.microsoft.com/office/drawing/2014/main" id="{82C13E49-4FBB-893B-127F-025385415FDD}"/>
              </a:ext>
            </a:extLst>
          </p:cNvPr>
          <p:cNvSpPr/>
          <p:nvPr/>
        </p:nvSpPr>
        <p:spPr>
          <a:xfrm>
            <a:off x="7228540" y="1140704"/>
            <a:ext cx="3620300" cy="4664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descr="Computer Icons Opinion poll, topic, text, logo png | PNGEgg">
            <a:extLst>
              <a:ext uri="{FF2B5EF4-FFF2-40B4-BE49-F238E27FC236}">
                <a16:creationId xmlns:a16="http://schemas.microsoft.com/office/drawing/2014/main" id="{7BF5D795-E4FB-0346-4EB4-5591E1F39724}"/>
              </a:ext>
            </a:extLst>
          </p:cNvPr>
          <p:cNvPicPr>
            <a:picLocks noChangeAspect="1" noChangeArrowheads="1"/>
          </p:cNvPicPr>
          <p:nvPr/>
        </p:nvPicPr>
        <p:blipFill rotWithShape="1">
          <a:blip r:embed="rId2">
            <a:clrChange>
              <a:clrFrom>
                <a:srgbClr val="E6E6E6"/>
              </a:clrFrom>
              <a:clrTo>
                <a:srgbClr val="E6E6E6">
                  <a:alpha val="0"/>
                </a:srgbClr>
              </a:clrTo>
            </a:clrChange>
            <a:extLst>
              <a:ext uri="{28A0092B-C50C-407E-A947-70E740481C1C}">
                <a14:useLocalDpi xmlns:a14="http://schemas.microsoft.com/office/drawing/2010/main" val="0"/>
              </a:ext>
            </a:extLst>
          </a:blip>
          <a:srcRect l="20150" r="19829"/>
          <a:stretch/>
        </p:blipFill>
        <p:spPr bwMode="auto">
          <a:xfrm>
            <a:off x="7258857" y="1714680"/>
            <a:ext cx="3539834" cy="3355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206059"/>
      </p:ext>
    </p:extLst>
  </p:cSld>
  <p:clrMapOvr>
    <a:masterClrMapping/>
  </p:clrMapOvr>
</p:sld>
</file>

<file path=ppt/theme/theme1.xml><?xml version="1.0" encoding="utf-8"?>
<a:theme xmlns:a="http://schemas.openxmlformats.org/drawingml/2006/main" name="Custom Design">
  <a:themeElements>
    <a:clrScheme name="Custom 4">
      <a:dk1>
        <a:srgbClr val="13284B"/>
      </a:dk1>
      <a:lt1>
        <a:srgbClr val="FFFFFF"/>
      </a:lt1>
      <a:dk2>
        <a:srgbClr val="151515"/>
      </a:dk2>
      <a:lt2>
        <a:srgbClr val="E1E1E1"/>
      </a:lt2>
      <a:accent1>
        <a:srgbClr val="4B9CD3"/>
      </a:accent1>
      <a:accent2>
        <a:srgbClr val="13294B"/>
      </a:accent2>
      <a:accent3>
        <a:srgbClr val="EF446F"/>
      </a:accent3>
      <a:accent4>
        <a:srgbClr val="4F758B"/>
      </a:accent4>
      <a:accent5>
        <a:srgbClr val="00594C"/>
      </a:accent5>
      <a:accent6>
        <a:srgbClr val="C3D600"/>
      </a:accent6>
      <a:hlink>
        <a:srgbClr val="007FAE"/>
      </a:hlink>
      <a:folHlink>
        <a:srgbClr val="007FAE"/>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C_EFC_2024" id="{044F01BF-9696-7341-97CB-FED7AB61AF1C}" vid="{B00485E0-8AAD-534C-8706-3BD08B1ABC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5C6B467973A14A9FE5BACED05AD9D5" ma:contentTypeVersion="19" ma:contentTypeDescription="Create a new document." ma:contentTypeScope="" ma:versionID="118ffe86619aa3079cf495ce54f12faa">
  <xsd:schema xmlns:xsd="http://www.w3.org/2001/XMLSchema" xmlns:xs="http://www.w3.org/2001/XMLSchema" xmlns:p="http://schemas.microsoft.com/office/2006/metadata/properties" xmlns:ns2="6e1b08b7-7eb3-46fd-8231-3274a1cf6b7f" xmlns:ns3="2fe354f5-afbd-4e91-a899-19a5c0e71189" targetNamespace="http://schemas.microsoft.com/office/2006/metadata/properties" ma:root="true" ma:fieldsID="fcfb4830b1569d880a1806447da7773e" ns2:_="" ns3:_="">
    <xsd:import namespace="6e1b08b7-7eb3-46fd-8231-3274a1cf6b7f"/>
    <xsd:import namespace="2fe354f5-afbd-4e91-a899-19a5c0e7118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1b08b7-7eb3-46fd-8231-3274a1cf6b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e354f5-afbd-4e91-a899-19a5c0e7118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435148-bce9-4d38-9e12-f5e22a3ab87a}" ma:internalName="TaxCatchAll" ma:showField="CatchAllData" ma:web="2fe354f5-afbd-4e91-a899-19a5c0e71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e1b08b7-7eb3-46fd-8231-3274a1cf6b7f">
      <Terms xmlns="http://schemas.microsoft.com/office/infopath/2007/PartnerControls"/>
    </lcf76f155ced4ddcb4097134ff3c332f>
    <TaxCatchAll xmlns="2fe354f5-afbd-4e91-a899-19a5c0e71189" xsi:nil="true"/>
  </documentManagement>
</p:properties>
</file>

<file path=customXml/itemProps1.xml><?xml version="1.0" encoding="utf-8"?>
<ds:datastoreItem xmlns:ds="http://schemas.openxmlformats.org/officeDocument/2006/customXml" ds:itemID="{688FB088-23D0-4FF9-A373-F9034C5F781C}">
  <ds:schemaRefs>
    <ds:schemaRef ds:uri="http://schemas.microsoft.com/sharepoint/v3/contenttype/forms"/>
  </ds:schemaRefs>
</ds:datastoreItem>
</file>

<file path=customXml/itemProps2.xml><?xml version="1.0" encoding="utf-8"?>
<ds:datastoreItem xmlns:ds="http://schemas.openxmlformats.org/officeDocument/2006/customXml" ds:itemID="{2C7D6257-8E5A-49B4-BAC2-2C6A782FB5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1b08b7-7eb3-46fd-8231-3274a1cf6b7f"/>
    <ds:schemaRef ds:uri="2fe354f5-afbd-4e91-a899-19a5c0e71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E2BB1E-C463-4044-B9C8-80466497087A}">
  <ds:schemaRefs>
    <ds:schemaRef ds:uri="http://schemas.microsoft.com/office/2006/metadata/properties"/>
    <ds:schemaRef ds:uri="http://schemas.microsoft.com/office/infopath/2007/PartnerControls"/>
    <ds:schemaRef ds:uri="6e1b08b7-7eb3-46fd-8231-3274a1cf6b7f"/>
    <ds:schemaRef ds:uri="2fe354f5-afbd-4e91-a899-19a5c0e71189"/>
  </ds:schemaRefs>
</ds:datastoreItem>
</file>

<file path=docProps/app.xml><?xml version="1.0" encoding="utf-8"?>
<Properties xmlns="http://schemas.openxmlformats.org/officeDocument/2006/extended-properties" xmlns:vt="http://schemas.openxmlformats.org/officeDocument/2006/docPropsVTypes">
  <Template>UNC_EFC_2024</Template>
  <TotalTime>2051</TotalTime>
  <Words>2038</Words>
  <Application>Microsoft Macintosh PowerPoint</Application>
  <PresentationFormat>Widescreen</PresentationFormat>
  <Paragraphs>258</Paragraphs>
  <Slides>39</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Custom Design</vt:lpstr>
      <vt:lpstr>Funding Overview</vt:lpstr>
      <vt:lpstr>Navigating the funding landscape</vt:lpstr>
      <vt:lpstr>Navigating the funding landscape</vt:lpstr>
      <vt:lpstr>Navigating the funding landscape</vt:lpstr>
      <vt:lpstr>Navigating the funding landscape</vt:lpstr>
      <vt:lpstr>Why is it so hard to access infrastructure funding?</vt:lpstr>
      <vt:lpstr>Why is it so hard to access infrastructure funding?</vt:lpstr>
      <vt:lpstr>Sources of Funding</vt:lpstr>
      <vt:lpstr>What funding sources are you familiar with?</vt:lpstr>
      <vt:lpstr>Funding overview</vt:lpstr>
      <vt:lpstr>Funding overview</vt:lpstr>
      <vt:lpstr>State Revolving Fund</vt:lpstr>
      <vt:lpstr>Background</vt:lpstr>
      <vt:lpstr>Types of Projects</vt:lpstr>
      <vt:lpstr>Key Requirements</vt:lpstr>
      <vt:lpstr>Intended Use Plans</vt:lpstr>
      <vt:lpstr>Timing &amp; Links</vt:lpstr>
      <vt:lpstr>Emerging contaminants (PFAS, lead service line)</vt:lpstr>
      <vt:lpstr>Special SRF (SA-HMW)</vt:lpstr>
      <vt:lpstr>Hurricane Helene SRF</vt:lpstr>
      <vt:lpstr>SA-HMW – Types of Projects</vt:lpstr>
      <vt:lpstr>SA-HMW – Eligibility</vt:lpstr>
      <vt:lpstr>SA-HMW – Amounts &amp; Terms</vt:lpstr>
      <vt:lpstr>Community Development Block Grant</vt:lpstr>
      <vt:lpstr>Background</vt:lpstr>
      <vt:lpstr>Rural Infrastructure</vt:lpstr>
      <vt:lpstr>USDA Rural Development</vt:lpstr>
      <vt:lpstr>Background</vt:lpstr>
      <vt:lpstr>Emergency Community Water Assistance Grants</vt:lpstr>
      <vt:lpstr>SEARCH - Special Evaluation Assistance for Rural Communities and Households Grants</vt:lpstr>
      <vt:lpstr>Water and Waste Disposal Loans and Grants</vt:lpstr>
      <vt:lpstr>Overview of Programs</vt:lpstr>
      <vt:lpstr>Other State Opportunities</vt:lpstr>
      <vt:lpstr>Asset Inventory and Assessment Grants</vt:lpstr>
      <vt:lpstr>Merger/Regionalization Feasibility Grants</vt:lpstr>
      <vt:lpstr>Earmarks/Appropriations</vt:lpstr>
      <vt:lpstr>Funding is complicated, where do we start?</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Easthope-Frazer, Alicea</dc:creator>
  <cp:keywords/>
  <dc:description/>
  <cp:lastModifiedBy>Millonzi, Kara Anne</cp:lastModifiedBy>
  <cp:revision>2</cp:revision>
  <dcterms:created xsi:type="dcterms:W3CDTF">2025-05-20T13:19:16Z</dcterms:created>
  <dcterms:modified xsi:type="dcterms:W3CDTF">2025-05-22T13:25:11Z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0x0101001F5C6B467973A14A9FE5BACED05AD9D5</vt:lpwstr>
  </property>
  <property fmtid="{D5CDD505-2E9C-101B-9397-08002B2CF9AE}" pid="3" name="MediaServiceImageTags">
    <vt:lpwstr/>
  </property>
</Properties>
</file>